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1.jpg" ContentType="image/jpg"/>
  <Override PartName="/ppt/media/image12.jpg" ContentType="image/jpg"/>
  <Override PartName="/ppt/media/image13.jpg" ContentType="image/jpg"/>
  <Override PartName="/ppt/media/image16.jpg" ContentType="image/jpg"/>
  <Override PartName="/ppt/media/image17.jpg" ContentType="image/jpg"/>
  <Override PartName="/ppt/media/image18.jpg" ContentType="image/jpg"/>
  <Override PartName="/ppt/media/image19.jpg" ContentType="image/jpg"/>
  <Override PartName="/ppt/notesSlides/notesSlide2.xml" ContentType="application/vnd.openxmlformats-officedocument.presentationml.notesSlide+xml"/>
  <Override PartName="/ppt/media/image32.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91" r:id="rId2"/>
    <p:sldId id="256" r:id="rId3"/>
    <p:sldId id="257" r:id="rId4"/>
    <p:sldId id="261" r:id="rId5"/>
    <p:sldId id="260" r:id="rId6"/>
    <p:sldId id="292" r:id="rId7"/>
    <p:sldId id="269" r:id="rId8"/>
    <p:sldId id="263" r:id="rId9"/>
    <p:sldId id="264" r:id="rId10"/>
    <p:sldId id="265" r:id="rId11"/>
    <p:sldId id="266" r:id="rId12"/>
    <p:sldId id="267" r:id="rId13"/>
    <p:sldId id="268" r:id="rId14"/>
    <p:sldId id="270" r:id="rId15"/>
    <p:sldId id="271" r:id="rId16"/>
    <p:sldId id="275" r:id="rId17"/>
    <p:sldId id="276" r:id="rId18"/>
    <p:sldId id="277" r:id="rId19"/>
    <p:sldId id="278" r:id="rId20"/>
    <p:sldId id="279" r:id="rId21"/>
    <p:sldId id="280" r:id="rId22"/>
    <p:sldId id="281" r:id="rId23"/>
    <p:sldId id="282" r:id="rId24"/>
    <p:sldId id="283" r:id="rId25"/>
    <p:sldId id="284" r:id="rId26"/>
    <p:sldId id="285" r:id="rId27"/>
    <p:sldId id="290" r:id="rId28"/>
    <p:sldId id="293" r:id="rId29"/>
    <p:sldId id="286" r:id="rId30"/>
    <p:sldId id="287" r:id="rId31"/>
    <p:sldId id="288" r:id="rId32"/>
    <p:sldId id="289" r:id="rId33"/>
  </p:sldIdLst>
  <p:sldSz cx="12192000" cy="6858000"/>
  <p:notesSz cx="6858000" cy="9144000"/>
  <p:defaultTextStyle>
    <a:defPPr>
      <a:defRPr lang="fr-T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33ABA4-8811-434E-9C90-F6B0630E151C}" v="312" dt="2024-05-14T19:45:28.128"/>
    <p1510:client id="{E505D403-DC10-4BC8-A980-CFA6E7AE310F}" v="493" dt="2024-05-15T16:45:18.64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73" autoAdjust="0"/>
  </p:normalViewPr>
  <p:slideViewPr>
    <p:cSldViewPr snapToGrid="0">
      <p:cViewPr varScale="1">
        <p:scale>
          <a:sx n="74" d="100"/>
          <a:sy n="74" d="100"/>
        </p:scale>
        <p:origin x="1195" y="67"/>
      </p:cViewPr>
      <p:guideLst/>
    </p:cSldViewPr>
  </p:slideViewPr>
  <p:outlineViewPr>
    <p:cViewPr>
      <p:scale>
        <a:sx n="33" d="100"/>
        <a:sy n="33" d="100"/>
      </p:scale>
      <p:origin x="0" y="-119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ser" userId="a7b1961c3e1af1fb" providerId="LiveId" clId="{E505D403-DC10-4BC8-A980-CFA6E7AE310F}"/>
    <pc:docChg chg="undo custSel addSld modSld">
      <pc:chgData name="Yasser" userId="a7b1961c3e1af1fb" providerId="LiveId" clId="{E505D403-DC10-4BC8-A980-CFA6E7AE310F}" dt="2024-05-15T16:47:08.393" v="69" actId="20577"/>
      <pc:docMkLst>
        <pc:docMk/>
      </pc:docMkLst>
      <pc:sldChg chg="modSp mod">
        <pc:chgData name="Yasser" userId="a7b1961c3e1af1fb" providerId="LiveId" clId="{E505D403-DC10-4BC8-A980-CFA6E7AE310F}" dt="2024-05-15T16:47:08.393" v="69" actId="20577"/>
        <pc:sldMkLst>
          <pc:docMk/>
          <pc:sldMk cId="2016753417" sldId="256"/>
        </pc:sldMkLst>
        <pc:spChg chg="mod">
          <ac:chgData name="Yasser" userId="a7b1961c3e1af1fb" providerId="LiveId" clId="{E505D403-DC10-4BC8-A980-CFA6E7AE310F}" dt="2024-05-15T16:47:08.393" v="69" actId="20577"/>
          <ac:spMkLst>
            <pc:docMk/>
            <pc:sldMk cId="2016753417" sldId="256"/>
            <ac:spMk id="3" creationId="{958438D0-7C12-1F65-9A19-0EDA92659287}"/>
          </ac:spMkLst>
        </pc:spChg>
      </pc:sldChg>
      <pc:sldChg chg="addSp delSp modSp new mod setBg modClrScheme chgLayout">
        <pc:chgData name="Yasser" userId="a7b1961c3e1af1fb" providerId="LiveId" clId="{E505D403-DC10-4BC8-A980-CFA6E7AE310F}" dt="2024-05-15T16:45:31.112" v="63" actId="14100"/>
        <pc:sldMkLst>
          <pc:docMk/>
          <pc:sldMk cId="3132872301" sldId="293"/>
        </pc:sldMkLst>
        <pc:spChg chg="del mod ord">
          <ac:chgData name="Yasser" userId="a7b1961c3e1af1fb" providerId="LiveId" clId="{E505D403-DC10-4BC8-A980-CFA6E7AE310F}" dt="2024-05-15T16:38:07.955" v="1" actId="700"/>
          <ac:spMkLst>
            <pc:docMk/>
            <pc:sldMk cId="3132872301" sldId="293"/>
            <ac:spMk id="2" creationId="{34909530-38E2-77D8-5327-2A29AA32C095}"/>
          </ac:spMkLst>
        </pc:spChg>
        <pc:spChg chg="del">
          <ac:chgData name="Yasser" userId="a7b1961c3e1af1fb" providerId="LiveId" clId="{E505D403-DC10-4BC8-A980-CFA6E7AE310F}" dt="2024-05-15T16:38:07.955" v="1" actId="700"/>
          <ac:spMkLst>
            <pc:docMk/>
            <pc:sldMk cId="3132872301" sldId="293"/>
            <ac:spMk id="3" creationId="{F9F0FDF5-9DFB-F6D5-7C9C-B2FA96193F41}"/>
          </ac:spMkLst>
        </pc:spChg>
        <pc:spChg chg="del mod ord">
          <ac:chgData name="Yasser" userId="a7b1961c3e1af1fb" providerId="LiveId" clId="{E505D403-DC10-4BC8-A980-CFA6E7AE310F}" dt="2024-05-15T16:38:07.955" v="1" actId="700"/>
          <ac:spMkLst>
            <pc:docMk/>
            <pc:sldMk cId="3132872301" sldId="293"/>
            <ac:spMk id="4" creationId="{439D0C5D-1B72-318D-04B8-CA9C9A048EE5}"/>
          </ac:spMkLst>
        </pc:spChg>
        <pc:spChg chg="mod ord">
          <ac:chgData name="Yasser" userId="a7b1961c3e1af1fb" providerId="LiveId" clId="{E505D403-DC10-4BC8-A980-CFA6E7AE310F}" dt="2024-05-15T16:40:05.440" v="27" actId="26606"/>
          <ac:spMkLst>
            <pc:docMk/>
            <pc:sldMk cId="3132872301" sldId="293"/>
            <ac:spMk id="5" creationId="{941137E8-9A28-93C4-078C-CF547EE1E47A}"/>
          </ac:spMkLst>
        </pc:spChg>
        <pc:spChg chg="add del mod ord">
          <ac:chgData name="Yasser" userId="a7b1961c3e1af1fb" providerId="LiveId" clId="{E505D403-DC10-4BC8-A980-CFA6E7AE310F}" dt="2024-05-15T16:39:17.991" v="12" actId="478"/>
          <ac:spMkLst>
            <pc:docMk/>
            <pc:sldMk cId="3132872301" sldId="293"/>
            <ac:spMk id="6" creationId="{A1A7A0D4-C0E8-94CC-6029-55F1EEA02C75}"/>
          </ac:spMkLst>
        </pc:spChg>
        <pc:spChg chg="add del mod ord">
          <ac:chgData name="Yasser" userId="a7b1961c3e1af1fb" providerId="LiveId" clId="{E505D403-DC10-4BC8-A980-CFA6E7AE310F}" dt="2024-05-15T16:39:42.571" v="16" actId="478"/>
          <ac:spMkLst>
            <pc:docMk/>
            <pc:sldMk cId="3132872301" sldId="293"/>
            <ac:spMk id="7" creationId="{80B7E78F-3D6F-4AB7-3FCE-B1868ECBC7AD}"/>
          </ac:spMkLst>
        </pc:spChg>
        <pc:spChg chg="add del mod">
          <ac:chgData name="Yasser" userId="a7b1961c3e1af1fb" providerId="LiveId" clId="{E505D403-DC10-4BC8-A980-CFA6E7AE310F}" dt="2024-05-15T16:39:11.114" v="11" actId="478"/>
          <ac:spMkLst>
            <pc:docMk/>
            <pc:sldMk cId="3132872301" sldId="293"/>
            <ac:spMk id="8" creationId="{86CF92ED-4DAA-C848-899A-D5711B613132}"/>
          </ac:spMkLst>
        </pc:spChg>
        <pc:spChg chg="add del mod">
          <ac:chgData name="Yasser" userId="a7b1961c3e1af1fb" providerId="LiveId" clId="{E505D403-DC10-4BC8-A980-CFA6E7AE310F}" dt="2024-05-15T16:41:46.246" v="39" actId="478"/>
          <ac:spMkLst>
            <pc:docMk/>
            <pc:sldMk cId="3132872301" sldId="293"/>
            <ac:spMk id="11" creationId="{D63E9100-6A4E-8D93-06D9-E78646F06957}"/>
          </ac:spMkLst>
        </pc:spChg>
        <pc:spChg chg="add mod">
          <ac:chgData name="Yasser" userId="a7b1961c3e1af1fb" providerId="LiveId" clId="{E505D403-DC10-4BC8-A980-CFA6E7AE310F}" dt="2024-05-15T16:45:31.112" v="63" actId="14100"/>
          <ac:spMkLst>
            <pc:docMk/>
            <pc:sldMk cId="3132872301" sldId="293"/>
            <ac:spMk id="12" creationId="{D69EA8AB-9802-0BC9-E7B4-DF40CE81DF8F}"/>
          </ac:spMkLst>
        </pc:spChg>
        <pc:spChg chg="add del">
          <ac:chgData name="Yasser" userId="a7b1961c3e1af1fb" providerId="LiveId" clId="{E505D403-DC10-4BC8-A980-CFA6E7AE310F}" dt="2024-05-15T16:39:50.467" v="18" actId="26606"/>
          <ac:spMkLst>
            <pc:docMk/>
            <pc:sldMk cId="3132872301" sldId="293"/>
            <ac:spMk id="15" creationId="{7DA3C418-758E-4180-A5D0-8655D6804587}"/>
          </ac:spMkLst>
        </pc:spChg>
        <pc:spChg chg="add del">
          <ac:chgData name="Yasser" userId="a7b1961c3e1af1fb" providerId="LiveId" clId="{E505D403-DC10-4BC8-A980-CFA6E7AE310F}" dt="2024-05-15T16:39:50.467" v="18" actId="26606"/>
          <ac:spMkLst>
            <pc:docMk/>
            <pc:sldMk cId="3132872301" sldId="293"/>
            <ac:spMk id="17" creationId="{28C8EF06-5EC3-4883-AFAF-D74FF46550FB}"/>
          </ac:spMkLst>
        </pc:spChg>
        <pc:spChg chg="add del">
          <ac:chgData name="Yasser" userId="a7b1961c3e1af1fb" providerId="LiveId" clId="{E505D403-DC10-4BC8-A980-CFA6E7AE310F}" dt="2024-05-15T16:39:53.401" v="20" actId="26606"/>
          <ac:spMkLst>
            <pc:docMk/>
            <pc:sldMk cId="3132872301" sldId="293"/>
            <ac:spMk id="19" creationId="{04357C93-F0CB-4A1C-8F77-4E9063789819}"/>
          </ac:spMkLst>
        </pc:spChg>
        <pc:spChg chg="add del">
          <ac:chgData name="Yasser" userId="a7b1961c3e1af1fb" providerId="LiveId" clId="{E505D403-DC10-4BC8-A980-CFA6E7AE310F}" dt="2024-05-15T16:39:53.401" v="20" actId="26606"/>
          <ac:spMkLst>
            <pc:docMk/>
            <pc:sldMk cId="3132872301" sldId="293"/>
            <ac:spMk id="20" creationId="{E45B1D5C-0827-4AF0-8186-11FC5A8B8B92}"/>
          </ac:spMkLst>
        </pc:spChg>
        <pc:spChg chg="add del">
          <ac:chgData name="Yasser" userId="a7b1961c3e1af1fb" providerId="LiveId" clId="{E505D403-DC10-4BC8-A980-CFA6E7AE310F}" dt="2024-05-15T16:39:53.401" v="20" actId="26606"/>
          <ac:spMkLst>
            <pc:docMk/>
            <pc:sldMk cId="3132872301" sldId="293"/>
            <ac:spMk id="21" creationId="{90F533E9-6690-41A8-A372-4C6C622D028D}"/>
          </ac:spMkLst>
        </pc:spChg>
        <pc:spChg chg="add del">
          <ac:chgData name="Yasser" userId="a7b1961c3e1af1fb" providerId="LiveId" clId="{E505D403-DC10-4BC8-A980-CFA6E7AE310F}" dt="2024-05-15T16:39:53.401" v="20" actId="26606"/>
          <ac:spMkLst>
            <pc:docMk/>
            <pc:sldMk cId="3132872301" sldId="293"/>
            <ac:spMk id="22" creationId="{99413ED5-9ED4-4772-BCE4-2BCAE6B12E35}"/>
          </ac:spMkLst>
        </pc:spChg>
        <pc:spChg chg="add del">
          <ac:chgData name="Yasser" userId="a7b1961c3e1af1fb" providerId="LiveId" clId="{E505D403-DC10-4BC8-A980-CFA6E7AE310F}" dt="2024-05-15T16:39:55.696" v="22" actId="26606"/>
          <ac:spMkLst>
            <pc:docMk/>
            <pc:sldMk cId="3132872301" sldId="293"/>
            <ac:spMk id="23" creationId="{F8260ED5-17F7-4158-B241-D51DD4CF1B7E}"/>
          </ac:spMkLst>
        </pc:spChg>
        <pc:spChg chg="add del">
          <ac:chgData name="Yasser" userId="a7b1961c3e1af1fb" providerId="LiveId" clId="{E505D403-DC10-4BC8-A980-CFA6E7AE310F}" dt="2024-05-15T16:39:55.696" v="22" actId="26606"/>
          <ac:spMkLst>
            <pc:docMk/>
            <pc:sldMk cId="3132872301" sldId="293"/>
            <ac:spMk id="24" creationId="{A8384FB5-9ADC-4DDC-881B-597D56F5B15D}"/>
          </ac:spMkLst>
        </pc:spChg>
        <pc:spChg chg="add del">
          <ac:chgData name="Yasser" userId="a7b1961c3e1af1fb" providerId="LiveId" clId="{E505D403-DC10-4BC8-A980-CFA6E7AE310F}" dt="2024-05-15T16:39:55.696" v="22" actId="26606"/>
          <ac:spMkLst>
            <pc:docMk/>
            <pc:sldMk cId="3132872301" sldId="293"/>
            <ac:spMk id="25" creationId="{91E5A9A7-95C6-4F4F-B00E-C82E07FE62EF}"/>
          </ac:spMkLst>
        </pc:spChg>
        <pc:spChg chg="add del">
          <ac:chgData name="Yasser" userId="a7b1961c3e1af1fb" providerId="LiveId" clId="{E505D403-DC10-4BC8-A980-CFA6E7AE310F}" dt="2024-05-15T16:39:55.696" v="22" actId="26606"/>
          <ac:spMkLst>
            <pc:docMk/>
            <pc:sldMk cId="3132872301" sldId="293"/>
            <ac:spMk id="26" creationId="{D07DD2DE-F619-49DD-B5E7-03A290FF4ED1}"/>
          </ac:spMkLst>
        </pc:spChg>
        <pc:spChg chg="add del">
          <ac:chgData name="Yasser" userId="a7b1961c3e1af1fb" providerId="LiveId" clId="{E505D403-DC10-4BC8-A980-CFA6E7AE310F}" dt="2024-05-15T16:39:55.696" v="22" actId="26606"/>
          <ac:spMkLst>
            <pc:docMk/>
            <pc:sldMk cId="3132872301" sldId="293"/>
            <ac:spMk id="27" creationId="{85149191-5F60-4A28-AAFF-039F96B0F3EC}"/>
          </ac:spMkLst>
        </pc:spChg>
        <pc:spChg chg="add del">
          <ac:chgData name="Yasser" userId="a7b1961c3e1af1fb" providerId="LiveId" clId="{E505D403-DC10-4BC8-A980-CFA6E7AE310F}" dt="2024-05-15T16:39:56.780" v="24" actId="26606"/>
          <ac:spMkLst>
            <pc:docMk/>
            <pc:sldMk cId="3132872301" sldId="293"/>
            <ac:spMk id="29" creationId="{0E91F5CA-B392-444C-88E3-BF5BAAEBDEB0}"/>
          </ac:spMkLst>
        </pc:spChg>
        <pc:spChg chg="add del">
          <ac:chgData name="Yasser" userId="a7b1961c3e1af1fb" providerId="LiveId" clId="{E505D403-DC10-4BC8-A980-CFA6E7AE310F}" dt="2024-05-15T16:39:56.780" v="24" actId="26606"/>
          <ac:spMkLst>
            <pc:docMk/>
            <pc:sldMk cId="3132872301" sldId="293"/>
            <ac:spMk id="30" creationId="{0459807F-B6FA-44D3-9A53-C55B6B56884A}"/>
          </ac:spMkLst>
        </pc:spChg>
        <pc:spChg chg="add del">
          <ac:chgData name="Yasser" userId="a7b1961c3e1af1fb" providerId="LiveId" clId="{E505D403-DC10-4BC8-A980-CFA6E7AE310F}" dt="2024-05-15T16:40:05.434" v="26" actId="26606"/>
          <ac:spMkLst>
            <pc:docMk/>
            <pc:sldMk cId="3132872301" sldId="293"/>
            <ac:spMk id="32" creationId="{18AC8E79-ECD6-4F34-BE5A-9F5E850E850A}"/>
          </ac:spMkLst>
        </pc:spChg>
        <pc:spChg chg="add del">
          <ac:chgData name="Yasser" userId="a7b1961c3e1af1fb" providerId="LiveId" clId="{E505D403-DC10-4BC8-A980-CFA6E7AE310F}" dt="2024-05-15T16:40:05.434" v="26" actId="26606"/>
          <ac:spMkLst>
            <pc:docMk/>
            <pc:sldMk cId="3132872301" sldId="293"/>
            <ac:spMk id="33" creationId="{7D2BE1BB-2AB2-4D7E-9E27-8D245181B513}"/>
          </ac:spMkLst>
        </pc:spChg>
        <pc:spChg chg="add">
          <ac:chgData name="Yasser" userId="a7b1961c3e1af1fb" providerId="LiveId" clId="{E505D403-DC10-4BC8-A980-CFA6E7AE310F}" dt="2024-05-15T16:40:05.440" v="27" actId="26606"/>
          <ac:spMkLst>
            <pc:docMk/>
            <pc:sldMk cId="3132872301" sldId="293"/>
            <ac:spMk id="41" creationId="{9089EED9-F54D-4F20-A2C6-949DE4176959}"/>
          </ac:spMkLst>
        </pc:spChg>
        <pc:spChg chg="add">
          <ac:chgData name="Yasser" userId="a7b1961c3e1af1fb" providerId="LiveId" clId="{E505D403-DC10-4BC8-A980-CFA6E7AE310F}" dt="2024-05-15T16:40:05.440" v="27" actId="26606"/>
          <ac:spMkLst>
            <pc:docMk/>
            <pc:sldMk cId="3132872301" sldId="293"/>
            <ac:spMk id="42" creationId="{1A85619E-59AB-4E59-8DD1-77D17FCB331C}"/>
          </ac:spMkLst>
        </pc:spChg>
        <pc:spChg chg="add">
          <ac:chgData name="Yasser" userId="a7b1961c3e1af1fb" providerId="LiveId" clId="{E505D403-DC10-4BC8-A980-CFA6E7AE310F}" dt="2024-05-15T16:40:05.440" v="27" actId="26606"/>
          <ac:spMkLst>
            <pc:docMk/>
            <pc:sldMk cId="3132872301" sldId="293"/>
            <ac:spMk id="43" creationId="{B5AAC39E-8294-44DC-AB9F-2B9F22C397E1}"/>
          </ac:spMkLst>
        </pc:spChg>
        <pc:spChg chg="add">
          <ac:chgData name="Yasser" userId="a7b1961c3e1af1fb" providerId="LiveId" clId="{E505D403-DC10-4BC8-A980-CFA6E7AE310F}" dt="2024-05-15T16:40:05.440" v="27" actId="26606"/>
          <ac:spMkLst>
            <pc:docMk/>
            <pc:sldMk cId="3132872301" sldId="293"/>
            <ac:spMk id="44" creationId="{11685A1B-C158-49A6-BF8F-0D48688527D1}"/>
          </ac:spMkLst>
        </pc:spChg>
        <pc:grpChg chg="add del">
          <ac:chgData name="Yasser" userId="a7b1961c3e1af1fb" providerId="LiveId" clId="{E505D403-DC10-4BC8-A980-CFA6E7AE310F}" dt="2024-05-15T16:40:05.434" v="26" actId="26606"/>
          <ac:grpSpMkLst>
            <pc:docMk/>
            <pc:sldMk cId="3132872301" sldId="293"/>
            <ac:grpSpMk id="34" creationId="{22A1615C-2156-4B15-BF3E-39794B37905E}"/>
          </ac:grpSpMkLst>
        </pc:grpChg>
        <pc:picChg chg="add mod">
          <ac:chgData name="Yasser" userId="a7b1961c3e1af1fb" providerId="LiveId" clId="{E505D403-DC10-4BC8-A980-CFA6E7AE310F}" dt="2024-05-15T16:40:05.440" v="27" actId="26606"/>
          <ac:picMkLst>
            <pc:docMk/>
            <pc:sldMk cId="3132872301" sldId="293"/>
            <ac:picMk id="10" creationId="{98B89979-800D-5074-448A-B87324AEF7B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E72740D-4EC6-A63D-8F66-1D648BA345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TN"/>
          </a:p>
        </p:txBody>
      </p:sp>
      <p:sp>
        <p:nvSpPr>
          <p:cNvPr id="3" name="Espace réservé de la date 2">
            <a:extLst>
              <a:ext uri="{FF2B5EF4-FFF2-40B4-BE49-F238E27FC236}">
                <a16:creationId xmlns:a16="http://schemas.microsoft.com/office/drawing/2014/main" id="{E15A22FD-9421-8DF6-895A-3395FE6F51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B554FC-D416-4CCB-9AA7-D601BA2B84E4}" type="datetimeFigureOut">
              <a:rPr lang="fr-TN" smtClean="0"/>
              <a:t>15/05/2024</a:t>
            </a:fld>
            <a:endParaRPr lang="fr-TN"/>
          </a:p>
        </p:txBody>
      </p:sp>
      <p:sp>
        <p:nvSpPr>
          <p:cNvPr id="4" name="Espace réservé du pied de page 3">
            <a:extLst>
              <a:ext uri="{FF2B5EF4-FFF2-40B4-BE49-F238E27FC236}">
                <a16:creationId xmlns:a16="http://schemas.microsoft.com/office/drawing/2014/main" id="{56DE2DFD-5766-0DCF-F7AC-3B2E2B3BC1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TN"/>
          </a:p>
        </p:txBody>
      </p:sp>
      <p:sp>
        <p:nvSpPr>
          <p:cNvPr id="5" name="Espace réservé du numéro de diapositive 4">
            <a:extLst>
              <a:ext uri="{FF2B5EF4-FFF2-40B4-BE49-F238E27FC236}">
                <a16:creationId xmlns:a16="http://schemas.microsoft.com/office/drawing/2014/main" id="{CC971137-FE90-75B0-426F-965DBE8466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2A44D4-C59D-4C23-96AC-997D818247C5}" type="slidenum">
              <a:rPr lang="fr-TN" smtClean="0"/>
              <a:t>‹N°›</a:t>
            </a:fld>
            <a:endParaRPr lang="fr-TN"/>
          </a:p>
        </p:txBody>
      </p:sp>
    </p:spTree>
    <p:extLst>
      <p:ext uri="{BB962C8B-B14F-4D97-AF65-F5344CB8AC3E}">
        <p14:creationId xmlns:p14="http://schemas.microsoft.com/office/powerpoint/2010/main" val="3725420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TN"/>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31C34-F470-49ED-B4DF-96FAD84FB5FA}" type="datetimeFigureOut">
              <a:rPr lang="fr-TN" smtClean="0"/>
              <a:t>15/05/2024</a:t>
            </a:fld>
            <a:endParaRPr lang="fr-TN"/>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TN"/>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TN"/>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8F8D13-2D4F-473E-95B8-9BFDFB2677C3}" type="slidenum">
              <a:rPr lang="fr-TN" smtClean="0"/>
              <a:t>‹N°›</a:t>
            </a:fld>
            <a:endParaRPr lang="fr-TN"/>
          </a:p>
        </p:txBody>
      </p:sp>
    </p:spTree>
    <p:extLst>
      <p:ext uri="{BB962C8B-B14F-4D97-AF65-F5344CB8AC3E}">
        <p14:creationId xmlns:p14="http://schemas.microsoft.com/office/powerpoint/2010/main" val="3808662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838F8D13-2D4F-473E-95B8-9BFDFB2677C3}" type="slidenum">
              <a:rPr lang="fr-TN" smtClean="0"/>
              <a:t>5</a:t>
            </a:fld>
            <a:endParaRPr lang="fr-TN"/>
          </a:p>
        </p:txBody>
      </p:sp>
    </p:spTree>
    <p:extLst>
      <p:ext uri="{BB962C8B-B14F-4D97-AF65-F5344CB8AC3E}">
        <p14:creationId xmlns:p14="http://schemas.microsoft.com/office/powerpoint/2010/main" val="3528762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
        <p:nvSpPr>
          <p:cNvPr id="4" name="Espace réservé du numéro de diapositive 3"/>
          <p:cNvSpPr>
            <a:spLocks noGrp="1"/>
          </p:cNvSpPr>
          <p:nvPr>
            <p:ph type="sldNum" sz="quarter" idx="5"/>
          </p:nvPr>
        </p:nvSpPr>
        <p:spPr/>
        <p:txBody>
          <a:bodyPr/>
          <a:lstStyle/>
          <a:p>
            <a:fld id="{838F8D13-2D4F-473E-95B8-9BFDFB2677C3}" type="slidenum">
              <a:rPr lang="fr-TN" smtClean="0"/>
              <a:t>19</a:t>
            </a:fld>
            <a:endParaRPr lang="fr-TN"/>
          </a:p>
        </p:txBody>
      </p:sp>
    </p:spTree>
    <p:extLst>
      <p:ext uri="{BB962C8B-B14F-4D97-AF65-F5344CB8AC3E}">
        <p14:creationId xmlns:p14="http://schemas.microsoft.com/office/powerpoint/2010/main" val="318579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0B23A2-6B2B-0380-DCA6-847A8365191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TN"/>
          </a:p>
        </p:txBody>
      </p:sp>
      <p:sp>
        <p:nvSpPr>
          <p:cNvPr id="3" name="Sous-titre 2">
            <a:extLst>
              <a:ext uri="{FF2B5EF4-FFF2-40B4-BE49-F238E27FC236}">
                <a16:creationId xmlns:a16="http://schemas.microsoft.com/office/drawing/2014/main" id="{9E57A050-D045-F592-351A-61CE7CF479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TN"/>
          </a:p>
        </p:txBody>
      </p:sp>
      <p:sp>
        <p:nvSpPr>
          <p:cNvPr id="4" name="Espace réservé de la date 3">
            <a:extLst>
              <a:ext uri="{FF2B5EF4-FFF2-40B4-BE49-F238E27FC236}">
                <a16:creationId xmlns:a16="http://schemas.microsoft.com/office/drawing/2014/main" id="{AD6A26E5-049F-9656-09ED-6B1030CCCE43}"/>
              </a:ext>
            </a:extLst>
          </p:cNvPr>
          <p:cNvSpPr>
            <a:spLocks noGrp="1"/>
          </p:cNvSpPr>
          <p:nvPr>
            <p:ph type="dt" sz="half" idx="10"/>
          </p:nvPr>
        </p:nvSpPr>
        <p:spPr/>
        <p:txBody>
          <a:bodyPr/>
          <a:lstStyle/>
          <a:p>
            <a:fld id="{F94BAA3D-0558-49C8-BFFC-298B7779991F}" type="datetime1">
              <a:rPr lang="fr-TN" smtClean="0"/>
              <a:t>15/05/2024</a:t>
            </a:fld>
            <a:endParaRPr lang="fr-TN"/>
          </a:p>
        </p:txBody>
      </p:sp>
      <p:sp>
        <p:nvSpPr>
          <p:cNvPr id="5" name="Espace réservé du pied de page 4">
            <a:extLst>
              <a:ext uri="{FF2B5EF4-FFF2-40B4-BE49-F238E27FC236}">
                <a16:creationId xmlns:a16="http://schemas.microsoft.com/office/drawing/2014/main" id="{5D4D97B8-BB1F-EBA2-F86A-FDAA663AF93F}"/>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71724E7F-95F8-C1A3-532B-5ADF8BA55CA9}"/>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2645188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9B89EB-5E86-4835-FBC3-1C727DFF9393}"/>
              </a:ext>
            </a:extLst>
          </p:cNvPr>
          <p:cNvSpPr>
            <a:spLocks noGrp="1"/>
          </p:cNvSpPr>
          <p:nvPr>
            <p:ph type="title"/>
          </p:nvPr>
        </p:nvSpPr>
        <p:spPr/>
        <p:txBody>
          <a:bodyPr/>
          <a:lstStyle/>
          <a:p>
            <a:r>
              <a:rPr lang="fr-FR"/>
              <a:t>Modifiez le style du titre</a:t>
            </a:r>
            <a:endParaRPr lang="fr-TN"/>
          </a:p>
        </p:txBody>
      </p:sp>
      <p:sp>
        <p:nvSpPr>
          <p:cNvPr id="3" name="Espace réservé du texte vertical 2">
            <a:extLst>
              <a:ext uri="{FF2B5EF4-FFF2-40B4-BE49-F238E27FC236}">
                <a16:creationId xmlns:a16="http://schemas.microsoft.com/office/drawing/2014/main" id="{36C4C4BB-C438-EE76-533D-D750C33E2EA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40B27AE5-0284-AEAC-33F4-0B81A1CDC2AE}"/>
              </a:ext>
            </a:extLst>
          </p:cNvPr>
          <p:cNvSpPr>
            <a:spLocks noGrp="1"/>
          </p:cNvSpPr>
          <p:nvPr>
            <p:ph type="dt" sz="half" idx="10"/>
          </p:nvPr>
        </p:nvSpPr>
        <p:spPr/>
        <p:txBody>
          <a:bodyPr/>
          <a:lstStyle/>
          <a:p>
            <a:fld id="{EEBC1517-B35E-4E9D-849F-0EAFBBD16ABA}" type="datetime1">
              <a:rPr lang="fr-TN" smtClean="0"/>
              <a:t>15/05/2024</a:t>
            </a:fld>
            <a:endParaRPr lang="fr-TN"/>
          </a:p>
        </p:txBody>
      </p:sp>
      <p:sp>
        <p:nvSpPr>
          <p:cNvPr id="5" name="Espace réservé du pied de page 4">
            <a:extLst>
              <a:ext uri="{FF2B5EF4-FFF2-40B4-BE49-F238E27FC236}">
                <a16:creationId xmlns:a16="http://schemas.microsoft.com/office/drawing/2014/main" id="{15FCDEC1-C279-E40F-D01C-BEE2F661026B}"/>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7B373602-7ED7-477F-1AF1-E44A518A69DC}"/>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248874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F89B379-CC07-A37D-BF1F-BE1F0EA8C6BB}"/>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TN"/>
          </a:p>
        </p:txBody>
      </p:sp>
      <p:sp>
        <p:nvSpPr>
          <p:cNvPr id="3" name="Espace réservé du texte vertical 2">
            <a:extLst>
              <a:ext uri="{FF2B5EF4-FFF2-40B4-BE49-F238E27FC236}">
                <a16:creationId xmlns:a16="http://schemas.microsoft.com/office/drawing/2014/main" id="{A60E25B5-018A-FFFC-7D62-7710E0C9267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20EC2AB8-77E8-F145-B886-9D073E929ACA}"/>
              </a:ext>
            </a:extLst>
          </p:cNvPr>
          <p:cNvSpPr>
            <a:spLocks noGrp="1"/>
          </p:cNvSpPr>
          <p:nvPr>
            <p:ph type="dt" sz="half" idx="10"/>
          </p:nvPr>
        </p:nvSpPr>
        <p:spPr/>
        <p:txBody>
          <a:bodyPr/>
          <a:lstStyle/>
          <a:p>
            <a:fld id="{A4A77586-4DF5-4730-9AB1-1682438EAD9C}" type="datetime1">
              <a:rPr lang="fr-TN" smtClean="0"/>
              <a:t>15/05/2024</a:t>
            </a:fld>
            <a:endParaRPr lang="fr-TN"/>
          </a:p>
        </p:txBody>
      </p:sp>
      <p:sp>
        <p:nvSpPr>
          <p:cNvPr id="5" name="Espace réservé du pied de page 4">
            <a:extLst>
              <a:ext uri="{FF2B5EF4-FFF2-40B4-BE49-F238E27FC236}">
                <a16:creationId xmlns:a16="http://schemas.microsoft.com/office/drawing/2014/main" id="{570A5576-1927-A0EE-BE21-8FFF98A87F5F}"/>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8D89C287-77DA-3DBE-9061-B4C1C69031CA}"/>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219703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A6F8A8-6032-7DB4-63C2-905E633C07DC}"/>
              </a:ext>
            </a:extLst>
          </p:cNvPr>
          <p:cNvSpPr>
            <a:spLocks noGrp="1"/>
          </p:cNvSpPr>
          <p:nvPr>
            <p:ph type="title"/>
          </p:nvPr>
        </p:nvSpPr>
        <p:spPr/>
        <p:txBody>
          <a:bodyPr/>
          <a:lstStyle/>
          <a:p>
            <a:r>
              <a:rPr lang="fr-FR"/>
              <a:t>Modifiez le style du titre</a:t>
            </a:r>
            <a:endParaRPr lang="fr-TN"/>
          </a:p>
        </p:txBody>
      </p:sp>
      <p:sp>
        <p:nvSpPr>
          <p:cNvPr id="3" name="Espace réservé du contenu 2">
            <a:extLst>
              <a:ext uri="{FF2B5EF4-FFF2-40B4-BE49-F238E27FC236}">
                <a16:creationId xmlns:a16="http://schemas.microsoft.com/office/drawing/2014/main" id="{AD2CCCF5-F891-FA88-E31B-8DCA8564A70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78A12075-2C3C-FD94-7E4C-877E85A27359}"/>
              </a:ext>
            </a:extLst>
          </p:cNvPr>
          <p:cNvSpPr>
            <a:spLocks noGrp="1"/>
          </p:cNvSpPr>
          <p:nvPr>
            <p:ph type="dt" sz="half" idx="10"/>
          </p:nvPr>
        </p:nvSpPr>
        <p:spPr/>
        <p:txBody>
          <a:bodyPr/>
          <a:lstStyle/>
          <a:p>
            <a:fld id="{8ADE7D3D-C0DD-4956-BD21-ED7D69C1B787}" type="datetime1">
              <a:rPr lang="fr-TN" smtClean="0"/>
              <a:t>15/05/2024</a:t>
            </a:fld>
            <a:endParaRPr lang="fr-TN"/>
          </a:p>
        </p:txBody>
      </p:sp>
      <p:sp>
        <p:nvSpPr>
          <p:cNvPr id="5" name="Espace réservé du pied de page 4">
            <a:extLst>
              <a:ext uri="{FF2B5EF4-FFF2-40B4-BE49-F238E27FC236}">
                <a16:creationId xmlns:a16="http://schemas.microsoft.com/office/drawing/2014/main" id="{39389E4E-3F23-9C59-4847-A7D537B319A3}"/>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5359DA5E-AB0F-90D9-E37A-A02C286A6AE8}"/>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149788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ECDC-46B3-216A-8D2F-403EB7C7C70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TN"/>
          </a:p>
        </p:txBody>
      </p:sp>
      <p:sp>
        <p:nvSpPr>
          <p:cNvPr id="3" name="Espace réservé du texte 2">
            <a:extLst>
              <a:ext uri="{FF2B5EF4-FFF2-40B4-BE49-F238E27FC236}">
                <a16:creationId xmlns:a16="http://schemas.microsoft.com/office/drawing/2014/main" id="{70B14F7E-0822-25BF-3CDE-2E9FC43221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F03C0A4-5F71-67CB-9BBF-0AC35390DDC2}"/>
              </a:ext>
            </a:extLst>
          </p:cNvPr>
          <p:cNvSpPr>
            <a:spLocks noGrp="1"/>
          </p:cNvSpPr>
          <p:nvPr>
            <p:ph type="dt" sz="half" idx="10"/>
          </p:nvPr>
        </p:nvSpPr>
        <p:spPr/>
        <p:txBody>
          <a:bodyPr/>
          <a:lstStyle/>
          <a:p>
            <a:fld id="{9C830F4D-5A50-4C20-A0E4-D47B3AC187F0}" type="datetime1">
              <a:rPr lang="fr-TN" smtClean="0"/>
              <a:t>15/05/2024</a:t>
            </a:fld>
            <a:endParaRPr lang="fr-TN"/>
          </a:p>
        </p:txBody>
      </p:sp>
      <p:sp>
        <p:nvSpPr>
          <p:cNvPr id="5" name="Espace réservé du pied de page 4">
            <a:extLst>
              <a:ext uri="{FF2B5EF4-FFF2-40B4-BE49-F238E27FC236}">
                <a16:creationId xmlns:a16="http://schemas.microsoft.com/office/drawing/2014/main" id="{FFC802FB-37DE-F997-DF8C-D0750729B33B}"/>
              </a:ext>
            </a:extLst>
          </p:cNvPr>
          <p:cNvSpPr>
            <a:spLocks noGrp="1"/>
          </p:cNvSpPr>
          <p:nvPr>
            <p:ph type="ftr" sz="quarter" idx="11"/>
          </p:nvPr>
        </p:nvSpPr>
        <p:spPr/>
        <p:txBody>
          <a:bodyPr/>
          <a:lstStyle/>
          <a:p>
            <a:endParaRPr lang="fr-TN"/>
          </a:p>
        </p:txBody>
      </p:sp>
      <p:sp>
        <p:nvSpPr>
          <p:cNvPr id="6" name="Espace réservé du numéro de diapositive 5">
            <a:extLst>
              <a:ext uri="{FF2B5EF4-FFF2-40B4-BE49-F238E27FC236}">
                <a16:creationId xmlns:a16="http://schemas.microsoft.com/office/drawing/2014/main" id="{79291497-F792-2874-608B-B0461B1F4655}"/>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1227732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926904-FD31-0B37-2EC3-DD5CE97CD94E}"/>
              </a:ext>
            </a:extLst>
          </p:cNvPr>
          <p:cNvSpPr>
            <a:spLocks noGrp="1"/>
          </p:cNvSpPr>
          <p:nvPr>
            <p:ph type="title"/>
          </p:nvPr>
        </p:nvSpPr>
        <p:spPr/>
        <p:txBody>
          <a:bodyPr/>
          <a:lstStyle/>
          <a:p>
            <a:r>
              <a:rPr lang="fr-FR"/>
              <a:t>Modifiez le style du titre</a:t>
            </a:r>
            <a:endParaRPr lang="fr-TN"/>
          </a:p>
        </p:txBody>
      </p:sp>
      <p:sp>
        <p:nvSpPr>
          <p:cNvPr id="3" name="Espace réservé du contenu 2">
            <a:extLst>
              <a:ext uri="{FF2B5EF4-FFF2-40B4-BE49-F238E27FC236}">
                <a16:creationId xmlns:a16="http://schemas.microsoft.com/office/drawing/2014/main" id="{F786CDBA-6DC9-69EC-4B8B-338B0862729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u contenu 3">
            <a:extLst>
              <a:ext uri="{FF2B5EF4-FFF2-40B4-BE49-F238E27FC236}">
                <a16:creationId xmlns:a16="http://schemas.microsoft.com/office/drawing/2014/main" id="{62EC9FA2-9646-A7E2-AC2E-48EDB56D122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5" name="Espace réservé de la date 4">
            <a:extLst>
              <a:ext uri="{FF2B5EF4-FFF2-40B4-BE49-F238E27FC236}">
                <a16:creationId xmlns:a16="http://schemas.microsoft.com/office/drawing/2014/main" id="{05B39FAF-CDF1-E00C-F49C-5506AC46279A}"/>
              </a:ext>
            </a:extLst>
          </p:cNvPr>
          <p:cNvSpPr>
            <a:spLocks noGrp="1"/>
          </p:cNvSpPr>
          <p:nvPr>
            <p:ph type="dt" sz="half" idx="10"/>
          </p:nvPr>
        </p:nvSpPr>
        <p:spPr/>
        <p:txBody>
          <a:bodyPr/>
          <a:lstStyle/>
          <a:p>
            <a:fld id="{AECF87E2-2FCF-4949-9D25-4600FBABBB70}" type="datetime1">
              <a:rPr lang="fr-TN" smtClean="0"/>
              <a:t>15/05/2024</a:t>
            </a:fld>
            <a:endParaRPr lang="fr-TN"/>
          </a:p>
        </p:txBody>
      </p:sp>
      <p:sp>
        <p:nvSpPr>
          <p:cNvPr id="6" name="Espace réservé du pied de page 5">
            <a:extLst>
              <a:ext uri="{FF2B5EF4-FFF2-40B4-BE49-F238E27FC236}">
                <a16:creationId xmlns:a16="http://schemas.microsoft.com/office/drawing/2014/main" id="{1E87EB24-C9FA-C5C8-8425-CC38EA10D147}"/>
              </a:ext>
            </a:extLst>
          </p:cNvPr>
          <p:cNvSpPr>
            <a:spLocks noGrp="1"/>
          </p:cNvSpPr>
          <p:nvPr>
            <p:ph type="ftr" sz="quarter" idx="11"/>
          </p:nvPr>
        </p:nvSpPr>
        <p:spPr/>
        <p:txBody>
          <a:bodyPr/>
          <a:lstStyle/>
          <a:p>
            <a:endParaRPr lang="fr-TN"/>
          </a:p>
        </p:txBody>
      </p:sp>
      <p:sp>
        <p:nvSpPr>
          <p:cNvPr id="7" name="Espace réservé du numéro de diapositive 6">
            <a:extLst>
              <a:ext uri="{FF2B5EF4-FFF2-40B4-BE49-F238E27FC236}">
                <a16:creationId xmlns:a16="http://schemas.microsoft.com/office/drawing/2014/main" id="{763DB96B-E442-6F7A-D2EF-94745996DC56}"/>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4035838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CC09A2-994D-F1F8-0ED8-590210D0842E}"/>
              </a:ext>
            </a:extLst>
          </p:cNvPr>
          <p:cNvSpPr>
            <a:spLocks noGrp="1"/>
          </p:cNvSpPr>
          <p:nvPr>
            <p:ph type="title"/>
          </p:nvPr>
        </p:nvSpPr>
        <p:spPr>
          <a:xfrm>
            <a:off x="839788" y="365125"/>
            <a:ext cx="10515600" cy="1325563"/>
          </a:xfrm>
        </p:spPr>
        <p:txBody>
          <a:bodyPr/>
          <a:lstStyle/>
          <a:p>
            <a:r>
              <a:rPr lang="fr-FR"/>
              <a:t>Modifiez le style du titre</a:t>
            </a:r>
            <a:endParaRPr lang="fr-TN"/>
          </a:p>
        </p:txBody>
      </p:sp>
      <p:sp>
        <p:nvSpPr>
          <p:cNvPr id="3" name="Espace réservé du texte 2">
            <a:extLst>
              <a:ext uri="{FF2B5EF4-FFF2-40B4-BE49-F238E27FC236}">
                <a16:creationId xmlns:a16="http://schemas.microsoft.com/office/drawing/2014/main" id="{F2A63D29-FA81-1AB5-C66F-2175A08B80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a:extLst>
              <a:ext uri="{FF2B5EF4-FFF2-40B4-BE49-F238E27FC236}">
                <a16:creationId xmlns:a16="http://schemas.microsoft.com/office/drawing/2014/main" id="{78D7AA6A-F26D-1C0B-A39D-3D9FBA37E0A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5" name="Espace réservé du texte 4">
            <a:extLst>
              <a:ext uri="{FF2B5EF4-FFF2-40B4-BE49-F238E27FC236}">
                <a16:creationId xmlns:a16="http://schemas.microsoft.com/office/drawing/2014/main" id="{A58C44BD-01EA-0E9D-815C-1D2C460823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9F41F0D-2E8D-1A58-8F4B-31CB55252080}"/>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7" name="Espace réservé de la date 6">
            <a:extLst>
              <a:ext uri="{FF2B5EF4-FFF2-40B4-BE49-F238E27FC236}">
                <a16:creationId xmlns:a16="http://schemas.microsoft.com/office/drawing/2014/main" id="{B534B966-14E4-12E6-7F1B-294A5B0EA0A9}"/>
              </a:ext>
            </a:extLst>
          </p:cNvPr>
          <p:cNvSpPr>
            <a:spLocks noGrp="1"/>
          </p:cNvSpPr>
          <p:nvPr>
            <p:ph type="dt" sz="half" idx="10"/>
          </p:nvPr>
        </p:nvSpPr>
        <p:spPr/>
        <p:txBody>
          <a:bodyPr/>
          <a:lstStyle/>
          <a:p>
            <a:fld id="{3D16688C-0DED-4316-9F6C-C140658AC5A2}" type="datetime1">
              <a:rPr lang="fr-TN" smtClean="0"/>
              <a:t>15/05/2024</a:t>
            </a:fld>
            <a:endParaRPr lang="fr-TN"/>
          </a:p>
        </p:txBody>
      </p:sp>
      <p:sp>
        <p:nvSpPr>
          <p:cNvPr id="8" name="Espace réservé du pied de page 7">
            <a:extLst>
              <a:ext uri="{FF2B5EF4-FFF2-40B4-BE49-F238E27FC236}">
                <a16:creationId xmlns:a16="http://schemas.microsoft.com/office/drawing/2014/main" id="{F74B47A0-EBF3-569C-BD3C-D63694AD7888}"/>
              </a:ext>
            </a:extLst>
          </p:cNvPr>
          <p:cNvSpPr>
            <a:spLocks noGrp="1"/>
          </p:cNvSpPr>
          <p:nvPr>
            <p:ph type="ftr" sz="quarter" idx="11"/>
          </p:nvPr>
        </p:nvSpPr>
        <p:spPr/>
        <p:txBody>
          <a:bodyPr/>
          <a:lstStyle/>
          <a:p>
            <a:endParaRPr lang="fr-TN"/>
          </a:p>
        </p:txBody>
      </p:sp>
      <p:sp>
        <p:nvSpPr>
          <p:cNvPr id="9" name="Espace réservé du numéro de diapositive 8">
            <a:extLst>
              <a:ext uri="{FF2B5EF4-FFF2-40B4-BE49-F238E27FC236}">
                <a16:creationId xmlns:a16="http://schemas.microsoft.com/office/drawing/2014/main" id="{9B60AA2F-D631-59F1-DEB8-07F8E8F44315}"/>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65269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D86C13-B9FB-7C07-AEBE-1A228CFE6F3D}"/>
              </a:ext>
            </a:extLst>
          </p:cNvPr>
          <p:cNvSpPr>
            <a:spLocks noGrp="1"/>
          </p:cNvSpPr>
          <p:nvPr>
            <p:ph type="title"/>
          </p:nvPr>
        </p:nvSpPr>
        <p:spPr/>
        <p:txBody>
          <a:bodyPr/>
          <a:lstStyle/>
          <a:p>
            <a:r>
              <a:rPr lang="fr-FR"/>
              <a:t>Modifiez le style du titre</a:t>
            </a:r>
            <a:endParaRPr lang="fr-TN"/>
          </a:p>
        </p:txBody>
      </p:sp>
      <p:sp>
        <p:nvSpPr>
          <p:cNvPr id="3" name="Espace réservé de la date 2">
            <a:extLst>
              <a:ext uri="{FF2B5EF4-FFF2-40B4-BE49-F238E27FC236}">
                <a16:creationId xmlns:a16="http://schemas.microsoft.com/office/drawing/2014/main" id="{B29D487E-1EE7-9290-1E94-0B761470D11F}"/>
              </a:ext>
            </a:extLst>
          </p:cNvPr>
          <p:cNvSpPr>
            <a:spLocks noGrp="1"/>
          </p:cNvSpPr>
          <p:nvPr>
            <p:ph type="dt" sz="half" idx="10"/>
          </p:nvPr>
        </p:nvSpPr>
        <p:spPr/>
        <p:txBody>
          <a:bodyPr/>
          <a:lstStyle/>
          <a:p>
            <a:fld id="{34780B52-0369-41A2-A619-26FAB186151E}" type="datetime1">
              <a:rPr lang="fr-TN" smtClean="0"/>
              <a:t>15/05/2024</a:t>
            </a:fld>
            <a:endParaRPr lang="fr-TN"/>
          </a:p>
        </p:txBody>
      </p:sp>
      <p:sp>
        <p:nvSpPr>
          <p:cNvPr id="4" name="Espace réservé du pied de page 3">
            <a:extLst>
              <a:ext uri="{FF2B5EF4-FFF2-40B4-BE49-F238E27FC236}">
                <a16:creationId xmlns:a16="http://schemas.microsoft.com/office/drawing/2014/main" id="{80292D33-EA79-F507-9A44-84C23F00E2E9}"/>
              </a:ext>
            </a:extLst>
          </p:cNvPr>
          <p:cNvSpPr>
            <a:spLocks noGrp="1"/>
          </p:cNvSpPr>
          <p:nvPr>
            <p:ph type="ftr" sz="quarter" idx="11"/>
          </p:nvPr>
        </p:nvSpPr>
        <p:spPr/>
        <p:txBody>
          <a:bodyPr/>
          <a:lstStyle/>
          <a:p>
            <a:endParaRPr lang="fr-TN"/>
          </a:p>
        </p:txBody>
      </p:sp>
      <p:sp>
        <p:nvSpPr>
          <p:cNvPr id="5" name="Espace réservé du numéro de diapositive 4">
            <a:extLst>
              <a:ext uri="{FF2B5EF4-FFF2-40B4-BE49-F238E27FC236}">
                <a16:creationId xmlns:a16="http://schemas.microsoft.com/office/drawing/2014/main" id="{8587483F-C243-BFB2-6C78-3D259DC3630E}"/>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80763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DD244EB-C809-4C27-192C-9B46E83A0D15}"/>
              </a:ext>
            </a:extLst>
          </p:cNvPr>
          <p:cNvSpPr>
            <a:spLocks noGrp="1"/>
          </p:cNvSpPr>
          <p:nvPr>
            <p:ph type="dt" sz="half" idx="10"/>
          </p:nvPr>
        </p:nvSpPr>
        <p:spPr/>
        <p:txBody>
          <a:bodyPr/>
          <a:lstStyle/>
          <a:p>
            <a:fld id="{156D838B-26B7-4A75-9932-16AD7D27D496}" type="datetime1">
              <a:rPr lang="fr-TN" smtClean="0"/>
              <a:t>15/05/2024</a:t>
            </a:fld>
            <a:endParaRPr lang="fr-TN"/>
          </a:p>
        </p:txBody>
      </p:sp>
      <p:sp>
        <p:nvSpPr>
          <p:cNvPr id="3" name="Espace réservé du pied de page 2">
            <a:extLst>
              <a:ext uri="{FF2B5EF4-FFF2-40B4-BE49-F238E27FC236}">
                <a16:creationId xmlns:a16="http://schemas.microsoft.com/office/drawing/2014/main" id="{4A6129BF-30B8-A973-FCDC-FCD1474CE607}"/>
              </a:ext>
            </a:extLst>
          </p:cNvPr>
          <p:cNvSpPr>
            <a:spLocks noGrp="1"/>
          </p:cNvSpPr>
          <p:nvPr>
            <p:ph type="ftr" sz="quarter" idx="11"/>
          </p:nvPr>
        </p:nvSpPr>
        <p:spPr/>
        <p:txBody>
          <a:bodyPr/>
          <a:lstStyle/>
          <a:p>
            <a:endParaRPr lang="fr-TN"/>
          </a:p>
        </p:txBody>
      </p:sp>
      <p:sp>
        <p:nvSpPr>
          <p:cNvPr id="4" name="Espace réservé du numéro de diapositive 3">
            <a:extLst>
              <a:ext uri="{FF2B5EF4-FFF2-40B4-BE49-F238E27FC236}">
                <a16:creationId xmlns:a16="http://schemas.microsoft.com/office/drawing/2014/main" id="{1FFF1C73-F8A4-0BCD-03AB-B166B319D850}"/>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2975166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9531EA-CDBA-E523-B613-E71517F767A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TN"/>
          </a:p>
        </p:txBody>
      </p:sp>
      <p:sp>
        <p:nvSpPr>
          <p:cNvPr id="3" name="Espace réservé du contenu 2">
            <a:extLst>
              <a:ext uri="{FF2B5EF4-FFF2-40B4-BE49-F238E27FC236}">
                <a16:creationId xmlns:a16="http://schemas.microsoft.com/office/drawing/2014/main" id="{445A1304-6C63-3FF8-BD91-EDF1ABD71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u texte 3">
            <a:extLst>
              <a:ext uri="{FF2B5EF4-FFF2-40B4-BE49-F238E27FC236}">
                <a16:creationId xmlns:a16="http://schemas.microsoft.com/office/drawing/2014/main" id="{5AD67E7B-D097-73AD-F65C-D7FF98E0E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68B308E-DD1D-0EE0-5DA3-5A5CD8EDCB03}"/>
              </a:ext>
            </a:extLst>
          </p:cNvPr>
          <p:cNvSpPr>
            <a:spLocks noGrp="1"/>
          </p:cNvSpPr>
          <p:nvPr>
            <p:ph type="dt" sz="half" idx="10"/>
          </p:nvPr>
        </p:nvSpPr>
        <p:spPr/>
        <p:txBody>
          <a:bodyPr/>
          <a:lstStyle/>
          <a:p>
            <a:fld id="{45EAF817-E626-45A5-B6EB-1D46FF65CE97}" type="datetime1">
              <a:rPr lang="fr-TN" smtClean="0"/>
              <a:t>15/05/2024</a:t>
            </a:fld>
            <a:endParaRPr lang="fr-TN"/>
          </a:p>
        </p:txBody>
      </p:sp>
      <p:sp>
        <p:nvSpPr>
          <p:cNvPr id="6" name="Espace réservé du pied de page 5">
            <a:extLst>
              <a:ext uri="{FF2B5EF4-FFF2-40B4-BE49-F238E27FC236}">
                <a16:creationId xmlns:a16="http://schemas.microsoft.com/office/drawing/2014/main" id="{E8B2B900-C54C-5525-147E-55F380F1AC70}"/>
              </a:ext>
            </a:extLst>
          </p:cNvPr>
          <p:cNvSpPr>
            <a:spLocks noGrp="1"/>
          </p:cNvSpPr>
          <p:nvPr>
            <p:ph type="ftr" sz="quarter" idx="11"/>
          </p:nvPr>
        </p:nvSpPr>
        <p:spPr/>
        <p:txBody>
          <a:bodyPr/>
          <a:lstStyle/>
          <a:p>
            <a:endParaRPr lang="fr-TN"/>
          </a:p>
        </p:txBody>
      </p:sp>
      <p:sp>
        <p:nvSpPr>
          <p:cNvPr id="7" name="Espace réservé du numéro de diapositive 6">
            <a:extLst>
              <a:ext uri="{FF2B5EF4-FFF2-40B4-BE49-F238E27FC236}">
                <a16:creationId xmlns:a16="http://schemas.microsoft.com/office/drawing/2014/main" id="{AAC19D37-6525-1889-55AF-8747CAB136FB}"/>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280165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5396D4-BB28-1DC0-F0D2-93CF0DB9AE7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TN"/>
          </a:p>
        </p:txBody>
      </p:sp>
      <p:sp>
        <p:nvSpPr>
          <p:cNvPr id="3" name="Espace réservé pour une image  2">
            <a:extLst>
              <a:ext uri="{FF2B5EF4-FFF2-40B4-BE49-F238E27FC236}">
                <a16:creationId xmlns:a16="http://schemas.microsoft.com/office/drawing/2014/main" id="{252A4EC7-448D-C290-58D9-C47D4E52A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TN"/>
          </a:p>
        </p:txBody>
      </p:sp>
      <p:sp>
        <p:nvSpPr>
          <p:cNvPr id="4" name="Espace réservé du texte 3">
            <a:extLst>
              <a:ext uri="{FF2B5EF4-FFF2-40B4-BE49-F238E27FC236}">
                <a16:creationId xmlns:a16="http://schemas.microsoft.com/office/drawing/2014/main" id="{720C63EE-A7E5-0966-6168-77FF08BB4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4667459-4895-3FA1-C97D-7BAE3D4F72CD}"/>
              </a:ext>
            </a:extLst>
          </p:cNvPr>
          <p:cNvSpPr>
            <a:spLocks noGrp="1"/>
          </p:cNvSpPr>
          <p:nvPr>
            <p:ph type="dt" sz="half" idx="10"/>
          </p:nvPr>
        </p:nvSpPr>
        <p:spPr/>
        <p:txBody>
          <a:bodyPr/>
          <a:lstStyle/>
          <a:p>
            <a:fld id="{64EB79C4-8721-4CCF-8064-E7941189F1B8}" type="datetime1">
              <a:rPr lang="fr-TN" smtClean="0"/>
              <a:t>15/05/2024</a:t>
            </a:fld>
            <a:endParaRPr lang="fr-TN"/>
          </a:p>
        </p:txBody>
      </p:sp>
      <p:sp>
        <p:nvSpPr>
          <p:cNvPr id="6" name="Espace réservé du pied de page 5">
            <a:extLst>
              <a:ext uri="{FF2B5EF4-FFF2-40B4-BE49-F238E27FC236}">
                <a16:creationId xmlns:a16="http://schemas.microsoft.com/office/drawing/2014/main" id="{FC2558B9-1D75-D399-32D0-E060A5A976D0}"/>
              </a:ext>
            </a:extLst>
          </p:cNvPr>
          <p:cNvSpPr>
            <a:spLocks noGrp="1"/>
          </p:cNvSpPr>
          <p:nvPr>
            <p:ph type="ftr" sz="quarter" idx="11"/>
          </p:nvPr>
        </p:nvSpPr>
        <p:spPr/>
        <p:txBody>
          <a:bodyPr/>
          <a:lstStyle/>
          <a:p>
            <a:endParaRPr lang="fr-TN"/>
          </a:p>
        </p:txBody>
      </p:sp>
      <p:sp>
        <p:nvSpPr>
          <p:cNvPr id="7" name="Espace réservé du numéro de diapositive 6">
            <a:extLst>
              <a:ext uri="{FF2B5EF4-FFF2-40B4-BE49-F238E27FC236}">
                <a16:creationId xmlns:a16="http://schemas.microsoft.com/office/drawing/2014/main" id="{A6528D6E-389E-9C1A-0ED1-DBE44CD764B0}"/>
              </a:ext>
            </a:extLst>
          </p:cNvPr>
          <p:cNvSpPr>
            <a:spLocks noGrp="1"/>
          </p:cNvSpPr>
          <p:nvPr>
            <p:ph type="sldNum" sz="quarter" idx="12"/>
          </p:nvPr>
        </p:nvSpPr>
        <p:spPr/>
        <p:txBody>
          <a:bodyPr/>
          <a:lstStyle/>
          <a:p>
            <a:fld id="{74E62E4E-ED21-438B-BA1C-F644991BDA5F}" type="slidenum">
              <a:rPr lang="fr-TN" smtClean="0"/>
              <a:t>‹N°›</a:t>
            </a:fld>
            <a:endParaRPr lang="fr-TN"/>
          </a:p>
        </p:txBody>
      </p:sp>
    </p:spTree>
    <p:extLst>
      <p:ext uri="{BB962C8B-B14F-4D97-AF65-F5344CB8AC3E}">
        <p14:creationId xmlns:p14="http://schemas.microsoft.com/office/powerpoint/2010/main" val="4126593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9CDC5DD-27FA-A125-3954-0E66DFC55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TN"/>
          </a:p>
        </p:txBody>
      </p:sp>
      <p:sp>
        <p:nvSpPr>
          <p:cNvPr id="3" name="Espace réservé du texte 2">
            <a:extLst>
              <a:ext uri="{FF2B5EF4-FFF2-40B4-BE49-F238E27FC236}">
                <a16:creationId xmlns:a16="http://schemas.microsoft.com/office/drawing/2014/main" id="{43041E87-0AD9-064F-94E7-440FA4E95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TN"/>
          </a:p>
        </p:txBody>
      </p:sp>
      <p:sp>
        <p:nvSpPr>
          <p:cNvPr id="4" name="Espace réservé de la date 3">
            <a:extLst>
              <a:ext uri="{FF2B5EF4-FFF2-40B4-BE49-F238E27FC236}">
                <a16:creationId xmlns:a16="http://schemas.microsoft.com/office/drawing/2014/main" id="{3818F837-595F-D797-0D0E-D98FA6E55C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481D20-7F42-4F03-B66C-F8BEFB26BA53}" type="datetime1">
              <a:rPr lang="fr-TN" smtClean="0"/>
              <a:t>15/05/2024</a:t>
            </a:fld>
            <a:endParaRPr lang="fr-TN"/>
          </a:p>
        </p:txBody>
      </p:sp>
      <p:sp>
        <p:nvSpPr>
          <p:cNvPr id="5" name="Espace réservé du pied de page 4">
            <a:extLst>
              <a:ext uri="{FF2B5EF4-FFF2-40B4-BE49-F238E27FC236}">
                <a16:creationId xmlns:a16="http://schemas.microsoft.com/office/drawing/2014/main" id="{ED775FEF-0979-9AD8-317F-57CD88F08E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TN"/>
          </a:p>
        </p:txBody>
      </p:sp>
      <p:sp>
        <p:nvSpPr>
          <p:cNvPr id="6" name="Espace réservé du numéro de diapositive 5">
            <a:extLst>
              <a:ext uri="{FF2B5EF4-FFF2-40B4-BE49-F238E27FC236}">
                <a16:creationId xmlns:a16="http://schemas.microsoft.com/office/drawing/2014/main" id="{6FBED802-EE74-8996-F2D9-98E355F7D0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E62E4E-ED21-438B-BA1C-F644991BDA5F}" type="slidenum">
              <a:rPr lang="fr-TN" smtClean="0"/>
              <a:t>‹N°›</a:t>
            </a:fld>
            <a:endParaRPr lang="fr-TN"/>
          </a:p>
        </p:txBody>
      </p:sp>
    </p:spTree>
    <p:extLst>
      <p:ext uri="{BB962C8B-B14F-4D97-AF65-F5344CB8AC3E}">
        <p14:creationId xmlns:p14="http://schemas.microsoft.com/office/powerpoint/2010/main" val="2725444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T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1255ECB-40CF-1867-0809-134E3106D945}"/>
              </a:ext>
            </a:extLst>
          </p:cNvPr>
          <p:cNvSpPr>
            <a:spLocks noGrp="1"/>
          </p:cNvSpPr>
          <p:nvPr>
            <p:ph type="sldNum" sz="quarter" idx="12"/>
          </p:nvPr>
        </p:nvSpPr>
        <p:spPr>
          <a:xfrm>
            <a:off x="8996680" y="6356349"/>
            <a:ext cx="2743200" cy="365125"/>
          </a:xfrm>
        </p:spPr>
        <p:txBody>
          <a:bodyPr/>
          <a:lstStyle/>
          <a:p>
            <a:fld id="{74E62E4E-ED21-438B-BA1C-F644991BDA5F}" type="slidenum">
              <a:rPr lang="fr-TN" smtClean="0"/>
              <a:t>1</a:t>
            </a:fld>
            <a:endParaRPr lang="fr-TN" dirty="0"/>
          </a:p>
        </p:txBody>
      </p:sp>
      <p:pic>
        <p:nvPicPr>
          <p:cNvPr id="6" name="Image 5" descr="Une image contenant logo, symbole, Emblème, texte&#10;&#10;Description générée automatiquement">
            <a:extLst>
              <a:ext uri="{FF2B5EF4-FFF2-40B4-BE49-F238E27FC236}">
                <a16:creationId xmlns:a16="http://schemas.microsoft.com/office/drawing/2014/main" id="{A4DCD94C-741D-17E1-9C2F-24C9F693F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136525"/>
            <a:ext cx="2143125" cy="2143125"/>
          </a:xfrm>
          <a:prstGeom prst="rect">
            <a:avLst/>
          </a:prstGeom>
        </p:spPr>
      </p:pic>
      <p:sp>
        <p:nvSpPr>
          <p:cNvPr id="7" name="Rectangle 6">
            <a:extLst>
              <a:ext uri="{FF2B5EF4-FFF2-40B4-BE49-F238E27FC236}">
                <a16:creationId xmlns:a16="http://schemas.microsoft.com/office/drawing/2014/main" id="{B428FF6A-932D-6F5E-F0EC-3B7CA765D0ED}"/>
              </a:ext>
            </a:extLst>
          </p:cNvPr>
          <p:cNvSpPr/>
          <p:nvPr/>
        </p:nvSpPr>
        <p:spPr>
          <a:xfrm>
            <a:off x="6380480" y="136525"/>
            <a:ext cx="5811520" cy="196056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500" dirty="0"/>
              <a:t>MINISTERE TUNISIEN DE L’ENSEIGNEMENT SUPERIEUR ET DE LA RECHERCHE SCIENTIFIQUE</a:t>
            </a:r>
          </a:p>
          <a:p>
            <a:pPr algn="ctr"/>
            <a:r>
              <a:rPr lang="fr-FR" sz="1500" dirty="0"/>
              <a:t>**********</a:t>
            </a:r>
          </a:p>
          <a:p>
            <a:pPr algn="ctr"/>
            <a:r>
              <a:rPr lang="fr-FR" sz="1500" dirty="0"/>
              <a:t>INSTITUT SUPERIEUR POLYTECHNIQUE PRIVE</a:t>
            </a:r>
          </a:p>
        </p:txBody>
      </p:sp>
      <p:sp>
        <p:nvSpPr>
          <p:cNvPr id="8" name="Rectangle 7">
            <a:extLst>
              <a:ext uri="{FF2B5EF4-FFF2-40B4-BE49-F238E27FC236}">
                <a16:creationId xmlns:a16="http://schemas.microsoft.com/office/drawing/2014/main" id="{4F0E9F36-56CE-8506-44B5-881DC12E0901}"/>
              </a:ext>
            </a:extLst>
          </p:cNvPr>
          <p:cNvSpPr/>
          <p:nvPr/>
        </p:nvSpPr>
        <p:spPr>
          <a:xfrm>
            <a:off x="3017521" y="3155634"/>
            <a:ext cx="5811520" cy="160528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000" dirty="0">
                <a:latin typeface="Times New Roman" panose="02020603050405020304" pitchFamily="18" charset="0"/>
                <a:cs typeface="Times New Roman" panose="02020603050405020304" pitchFamily="18" charset="0"/>
              </a:rPr>
              <a:t>ROBOT PATROUILLEUR</a:t>
            </a:r>
          </a:p>
          <a:p>
            <a:pPr algn="ctr"/>
            <a:r>
              <a:rPr lang="fr-FR" sz="3000" dirty="0">
                <a:latin typeface="Times New Roman" panose="02020603050405020304" pitchFamily="18" charset="0"/>
                <a:cs typeface="Times New Roman" panose="02020603050405020304" pitchFamily="18" charset="0"/>
              </a:rPr>
              <a:t>(SURVEILLANCE)</a:t>
            </a:r>
            <a:endParaRPr lang="fr-TN" sz="3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E7A159F-640B-1E8A-73AB-7E459DB3C1E4}"/>
              </a:ext>
            </a:extLst>
          </p:cNvPr>
          <p:cNvSpPr/>
          <p:nvPr/>
        </p:nvSpPr>
        <p:spPr>
          <a:xfrm>
            <a:off x="2941319" y="1946275"/>
            <a:ext cx="5811521" cy="88709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2500" b="1" dirty="0">
                <a:latin typeface="Times New Roman" panose="02020603050405020304" pitchFamily="18" charset="0"/>
                <a:ea typeface="Calibri Light" panose="020F0302020204030204" pitchFamily="34" charset="0"/>
                <a:cs typeface="Times New Roman" panose="02020603050405020304" pitchFamily="18" charset="0"/>
              </a:rPr>
              <a:t>PROJET DE FIN D’ANNEE</a:t>
            </a:r>
            <a:endParaRPr lang="fr-TN" sz="2500" b="1" dirty="0">
              <a:latin typeface="Times New Roman" panose="02020603050405020304" pitchFamily="18" charset="0"/>
              <a:ea typeface="Calibri Light" panose="020F0302020204030204" pitchFamily="34" charset="0"/>
              <a:cs typeface="Times New Roman" panose="02020603050405020304" pitchFamily="18" charset="0"/>
            </a:endParaRPr>
          </a:p>
        </p:txBody>
      </p:sp>
      <p:pic>
        <p:nvPicPr>
          <p:cNvPr id="11" name="Image 10">
            <a:extLst>
              <a:ext uri="{FF2B5EF4-FFF2-40B4-BE49-F238E27FC236}">
                <a16:creationId xmlns:a16="http://schemas.microsoft.com/office/drawing/2014/main" id="{721CFA6E-1B66-2157-AA59-1F384F3672E0}"/>
              </a:ext>
            </a:extLst>
          </p:cNvPr>
          <p:cNvPicPr>
            <a:picLocks noChangeAspect="1"/>
          </p:cNvPicPr>
          <p:nvPr/>
        </p:nvPicPr>
        <p:blipFill>
          <a:blip r:embed="rId3"/>
          <a:stretch>
            <a:fillRect/>
          </a:stretch>
        </p:blipFill>
        <p:spPr>
          <a:xfrm>
            <a:off x="9780169" y="5052883"/>
            <a:ext cx="2324301" cy="1486029"/>
          </a:xfrm>
          <a:prstGeom prst="rect">
            <a:avLst/>
          </a:prstGeom>
        </p:spPr>
      </p:pic>
      <p:sp>
        <p:nvSpPr>
          <p:cNvPr id="12" name="Rectangle 11">
            <a:extLst>
              <a:ext uri="{FF2B5EF4-FFF2-40B4-BE49-F238E27FC236}">
                <a16:creationId xmlns:a16="http://schemas.microsoft.com/office/drawing/2014/main" id="{CAB69635-ABE1-66E2-E6AC-7E62435B953B}"/>
              </a:ext>
            </a:extLst>
          </p:cNvPr>
          <p:cNvSpPr/>
          <p:nvPr/>
        </p:nvSpPr>
        <p:spPr>
          <a:xfrm>
            <a:off x="96521" y="5083174"/>
            <a:ext cx="3098800" cy="16383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800"/>
              </a:spcAft>
            </a:pPr>
            <a:r>
              <a:rPr lang="en-US" sz="1800" b="1">
                <a:effectLst/>
                <a:ea typeface="Times New Roman" panose="02020603050405020304" pitchFamily="18" charset="0"/>
                <a:cs typeface="Arial" panose="020B0604020202020204" pitchFamily="34" charset="0"/>
              </a:rPr>
              <a:t>Elaboré par</a:t>
            </a:r>
            <a:r>
              <a:rPr lang="en-US" sz="1200" b="1">
                <a:effectLst/>
                <a:ea typeface="Times New Roman" panose="02020603050405020304" pitchFamily="18" charset="0"/>
                <a:cs typeface="Arial" panose="020B0604020202020204" pitchFamily="34" charset="0"/>
              </a:rPr>
              <a:t>:</a:t>
            </a:r>
            <a:endParaRPr lang="fr-TN" sz="1050">
              <a:effectLst/>
              <a:ea typeface="Times New Roman" panose="02020603050405020304" pitchFamily="18" charset="0"/>
              <a:cs typeface="Arial" panose="020B0604020202020204" pitchFamily="34" charset="0"/>
            </a:endParaRPr>
          </a:p>
          <a:p>
            <a:pPr>
              <a:lnSpc>
                <a:spcPct val="115000"/>
              </a:lnSpc>
              <a:spcAft>
                <a:spcPts val="800"/>
              </a:spcAft>
            </a:pPr>
            <a:r>
              <a:rPr lang="en-US" sz="1800">
                <a:effectLst/>
                <a:ea typeface="Times New Roman" panose="02020603050405020304" pitchFamily="18" charset="0"/>
                <a:cs typeface="Arial" panose="020B0604020202020204" pitchFamily="34" charset="0"/>
              </a:rPr>
              <a:t>KABULO SUNGU Junior</a:t>
            </a:r>
            <a:endParaRPr lang="fr-TN" sz="1050">
              <a:effectLst/>
              <a:ea typeface="Times New Roman" panose="02020603050405020304" pitchFamily="18" charset="0"/>
              <a:cs typeface="Arial" panose="020B0604020202020204" pitchFamily="34" charset="0"/>
            </a:endParaRPr>
          </a:p>
          <a:p>
            <a:pPr>
              <a:lnSpc>
                <a:spcPct val="115000"/>
              </a:lnSpc>
              <a:spcAft>
                <a:spcPts val="800"/>
              </a:spcAft>
            </a:pPr>
            <a:r>
              <a:rPr lang="en-US" sz="1800">
                <a:effectLst/>
                <a:ea typeface="Times New Roman" panose="02020603050405020304" pitchFamily="18" charset="0"/>
                <a:cs typeface="Arial" panose="020B0604020202020204" pitchFamily="34" charset="0"/>
              </a:rPr>
              <a:t>DIA DAOUDA Khadijetou</a:t>
            </a:r>
            <a:endParaRPr lang="fr-TN" sz="1050">
              <a:effectLst/>
              <a:ea typeface="Times New Roman" panose="02020603050405020304" pitchFamily="18" charset="0"/>
              <a:cs typeface="Arial" panose="020B0604020202020204" pitchFamily="34" charset="0"/>
            </a:endParaRPr>
          </a:p>
          <a:p>
            <a:pPr>
              <a:lnSpc>
                <a:spcPct val="115000"/>
              </a:lnSpc>
              <a:spcAft>
                <a:spcPts val="800"/>
              </a:spcAft>
            </a:pPr>
            <a:r>
              <a:rPr lang="fr-FR" sz="1800">
                <a:effectLst/>
                <a:ea typeface="Times New Roman" panose="02020603050405020304" pitchFamily="18" charset="0"/>
                <a:cs typeface="Arial" panose="020B0604020202020204" pitchFamily="34" charset="0"/>
              </a:rPr>
              <a:t>ZABEIROU DAN GALI Yasser</a:t>
            </a:r>
            <a:endParaRPr lang="fr-TN" sz="1050">
              <a:effectLst/>
              <a:ea typeface="Times New Roman" panose="02020603050405020304" pitchFamily="18" charset="0"/>
              <a:cs typeface="Arial" panose="020B0604020202020204" pitchFamily="34" charset="0"/>
            </a:endParaRPr>
          </a:p>
          <a:p>
            <a:pPr>
              <a:lnSpc>
                <a:spcPct val="115000"/>
              </a:lnSpc>
              <a:spcAft>
                <a:spcPts val="800"/>
              </a:spcAft>
            </a:pPr>
            <a:r>
              <a:rPr lang="fr-FR" sz="1050">
                <a:effectLst/>
                <a:ea typeface="Times New Roman" panose="02020603050405020304" pitchFamily="18" charset="0"/>
                <a:cs typeface="Arial" panose="020B0604020202020204" pitchFamily="34" charset="0"/>
              </a:rPr>
              <a:t> </a:t>
            </a:r>
            <a:endParaRPr lang="fr-TN" sz="1050">
              <a:effectLst/>
              <a:ea typeface="Times New Roman" panose="02020603050405020304" pitchFamily="18" charset="0"/>
              <a:cs typeface="Arial" panose="020B0604020202020204" pitchFamily="34" charset="0"/>
            </a:endParaRPr>
          </a:p>
          <a:p>
            <a:pPr>
              <a:lnSpc>
                <a:spcPct val="115000"/>
              </a:lnSpc>
              <a:spcAft>
                <a:spcPts val="800"/>
              </a:spcAft>
            </a:pPr>
            <a:r>
              <a:rPr lang="fr-FR" sz="1050">
                <a:effectLst/>
                <a:ea typeface="Times New Roman" panose="02020603050405020304" pitchFamily="18" charset="0"/>
                <a:cs typeface="Arial" panose="020B0604020202020204" pitchFamily="34" charset="0"/>
              </a:rPr>
              <a:t> </a:t>
            </a:r>
            <a:endParaRPr lang="fr-TN" sz="1050">
              <a:effectLs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1467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8E1AAF-3D6F-4FD9-B5FE-CE5FC884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C2B9E52-A969-437F-A903-A4ADFA503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28114"/>
          </a:xfrm>
          <a:custGeom>
            <a:avLst/>
            <a:gdLst>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61594 w 12192000"/>
              <a:gd name="connsiteY176" fmla="*/ 1530395 h 1810418"/>
              <a:gd name="connsiteX177" fmla="*/ 2626623 w 12192000"/>
              <a:gd name="connsiteY177" fmla="*/ 153868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1977553 w 12192000"/>
              <a:gd name="connsiteY183" fmla="*/ 1508474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61594 w 12192000"/>
              <a:gd name="connsiteY176" fmla="*/ 153039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1977553 w 12192000"/>
              <a:gd name="connsiteY183" fmla="*/ 1508474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1977553 w 12192000"/>
              <a:gd name="connsiteY183" fmla="*/ 1508474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309116 w 12192000"/>
              <a:gd name="connsiteY101" fmla="*/ 1694010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968663 w 12192000"/>
              <a:gd name="connsiteY205" fmla="*/ 1412667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31220 w 12192000"/>
              <a:gd name="connsiteY204" fmla="*/ 1419822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27073 w 12192000"/>
              <a:gd name="connsiteY204" fmla="*/ 1423969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27073 w 12192000"/>
              <a:gd name="connsiteY204" fmla="*/ 1423969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38968 w 12192000"/>
              <a:gd name="connsiteY119" fmla="*/ 1810009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80983 w 12192000"/>
              <a:gd name="connsiteY204" fmla="*/ 1440557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10418"/>
              <a:gd name="connsiteX1" fmla="*/ 12192000 w 12192000"/>
              <a:gd name="connsiteY1" fmla="*/ 0 h 1810418"/>
              <a:gd name="connsiteX2" fmla="*/ 12192000 w 12192000"/>
              <a:gd name="connsiteY2" fmla="*/ 1129867 h 1810418"/>
              <a:gd name="connsiteX3" fmla="*/ 12174158 w 12192000"/>
              <a:gd name="connsiteY3" fmla="*/ 1133797 h 1810418"/>
              <a:gd name="connsiteX4" fmla="*/ 12111983 w 12192000"/>
              <a:gd name="connsiteY4" fmla="*/ 1161939 h 1810418"/>
              <a:gd name="connsiteX5" fmla="*/ 11967186 w 12192000"/>
              <a:gd name="connsiteY5" fmla="*/ 1201206 h 1810418"/>
              <a:gd name="connsiteX6" fmla="*/ 11953646 w 12192000"/>
              <a:gd name="connsiteY6" fmla="*/ 1205499 h 1810418"/>
              <a:gd name="connsiteX7" fmla="*/ 11874413 w 12192000"/>
              <a:gd name="connsiteY7" fmla="*/ 1213569 h 1810418"/>
              <a:gd name="connsiteX8" fmla="*/ 11815251 w 12192000"/>
              <a:gd name="connsiteY8" fmla="*/ 1241020 h 1810418"/>
              <a:gd name="connsiteX9" fmla="*/ 11718610 w 12192000"/>
              <a:gd name="connsiteY9" fmla="*/ 1253479 h 1810418"/>
              <a:gd name="connsiteX10" fmla="*/ 11622463 w 12192000"/>
              <a:gd name="connsiteY10" fmla="*/ 1262368 h 1810418"/>
              <a:gd name="connsiteX11" fmla="*/ 11587426 w 12192000"/>
              <a:gd name="connsiteY11" fmla="*/ 1263916 h 1810418"/>
              <a:gd name="connsiteX12" fmla="*/ 11441207 w 12192000"/>
              <a:gd name="connsiteY12" fmla="*/ 1262974 h 1810418"/>
              <a:gd name="connsiteX13" fmla="*/ 11406215 w 12192000"/>
              <a:gd name="connsiteY13" fmla="*/ 1280453 h 1810418"/>
              <a:gd name="connsiteX14" fmla="*/ 11361043 w 12192000"/>
              <a:gd name="connsiteY14" fmla="*/ 1286632 h 1810418"/>
              <a:gd name="connsiteX15" fmla="*/ 11259450 w 12192000"/>
              <a:gd name="connsiteY15" fmla="*/ 1286738 h 1810418"/>
              <a:gd name="connsiteX16" fmla="*/ 11128948 w 12192000"/>
              <a:gd name="connsiteY16" fmla="*/ 1245981 h 1810418"/>
              <a:gd name="connsiteX17" fmla="*/ 11090810 w 12192000"/>
              <a:gd name="connsiteY17" fmla="*/ 1243590 h 1810418"/>
              <a:gd name="connsiteX18" fmla="*/ 11085499 w 12192000"/>
              <a:gd name="connsiteY18" fmla="*/ 1248151 h 1810418"/>
              <a:gd name="connsiteX19" fmla="*/ 11031924 w 12192000"/>
              <a:gd name="connsiteY19" fmla="*/ 1225704 h 1810418"/>
              <a:gd name="connsiteX20" fmla="*/ 10955096 w 12192000"/>
              <a:gd name="connsiteY20" fmla="*/ 1231768 h 1810418"/>
              <a:gd name="connsiteX21" fmla="*/ 10864884 w 12192000"/>
              <a:gd name="connsiteY21" fmla="*/ 1245957 h 1810418"/>
              <a:gd name="connsiteX22" fmla="*/ 10841363 w 12192000"/>
              <a:gd name="connsiteY22" fmla="*/ 1251400 h 1810418"/>
              <a:gd name="connsiteX23" fmla="*/ 10780910 w 12192000"/>
              <a:gd name="connsiteY23" fmla="*/ 1249166 h 1810418"/>
              <a:gd name="connsiteX24" fmla="*/ 10696254 w 12192000"/>
              <a:gd name="connsiteY24" fmla="*/ 1259247 h 1810418"/>
              <a:gd name="connsiteX25" fmla="*/ 10577832 w 12192000"/>
              <a:gd name="connsiteY25" fmla="*/ 1255994 h 1810418"/>
              <a:gd name="connsiteX26" fmla="*/ 10531976 w 12192000"/>
              <a:gd name="connsiteY26" fmla="*/ 1249692 h 1810418"/>
              <a:gd name="connsiteX27" fmla="*/ 10453101 w 12192000"/>
              <a:gd name="connsiteY27" fmla="*/ 1241000 h 1810418"/>
              <a:gd name="connsiteX28" fmla="*/ 10407706 w 12192000"/>
              <a:gd name="connsiteY28" fmla="*/ 1235650 h 1810418"/>
              <a:gd name="connsiteX29" fmla="*/ 10368559 w 12192000"/>
              <a:gd name="connsiteY29" fmla="*/ 1235686 h 1810418"/>
              <a:gd name="connsiteX30" fmla="*/ 10352542 w 12192000"/>
              <a:gd name="connsiteY30" fmla="*/ 1245817 h 1810418"/>
              <a:gd name="connsiteX31" fmla="*/ 10294918 w 12192000"/>
              <a:gd name="connsiteY31" fmla="*/ 1263549 h 1810418"/>
              <a:gd name="connsiteX32" fmla="*/ 10271059 w 12192000"/>
              <a:gd name="connsiteY32" fmla="*/ 1265010 h 1810418"/>
              <a:gd name="connsiteX33" fmla="*/ 10239064 w 12192000"/>
              <a:gd name="connsiteY33" fmla="*/ 1270598 h 1810418"/>
              <a:gd name="connsiteX34" fmla="*/ 10181078 w 12192000"/>
              <a:gd name="connsiteY34" fmla="*/ 1276374 h 1810418"/>
              <a:gd name="connsiteX35" fmla="*/ 10153458 w 12192000"/>
              <a:gd name="connsiteY35" fmla="*/ 1285229 h 1810418"/>
              <a:gd name="connsiteX36" fmla="*/ 10140775 w 12192000"/>
              <a:gd name="connsiteY36" fmla="*/ 1285847 h 1810418"/>
              <a:gd name="connsiteX37" fmla="*/ 10132055 w 12192000"/>
              <a:gd name="connsiteY37" fmla="*/ 1297214 h 1810418"/>
              <a:gd name="connsiteX38" fmla="*/ 10094093 w 12192000"/>
              <a:gd name="connsiteY38" fmla="*/ 1316697 h 1810418"/>
              <a:gd name="connsiteX39" fmla="*/ 10059188 w 12192000"/>
              <a:gd name="connsiteY39" fmla="*/ 1326655 h 1810418"/>
              <a:gd name="connsiteX40" fmla="*/ 10016268 w 12192000"/>
              <a:gd name="connsiteY40" fmla="*/ 1325133 h 1810418"/>
              <a:gd name="connsiteX41" fmla="*/ 9937115 w 12192000"/>
              <a:gd name="connsiteY41" fmla="*/ 1337731 h 1810418"/>
              <a:gd name="connsiteX42" fmla="*/ 9824942 w 12192000"/>
              <a:gd name="connsiteY42" fmla="*/ 1342969 h 1810418"/>
              <a:gd name="connsiteX43" fmla="*/ 9705553 w 12192000"/>
              <a:gd name="connsiteY43" fmla="*/ 1359323 h 1810418"/>
              <a:gd name="connsiteX44" fmla="*/ 9589915 w 12192000"/>
              <a:gd name="connsiteY44" fmla="*/ 1382355 h 1810418"/>
              <a:gd name="connsiteX45" fmla="*/ 9315048 w 12192000"/>
              <a:gd name="connsiteY45" fmla="*/ 1428626 h 1810418"/>
              <a:gd name="connsiteX46" fmla="*/ 9209077 w 12192000"/>
              <a:gd name="connsiteY46" fmla="*/ 1448049 h 1810418"/>
              <a:gd name="connsiteX47" fmla="*/ 9133300 w 12192000"/>
              <a:gd name="connsiteY47" fmla="*/ 1456152 h 1810418"/>
              <a:gd name="connsiteX48" fmla="*/ 9031264 w 12192000"/>
              <a:gd name="connsiteY48" fmla="*/ 1462053 h 1810418"/>
              <a:gd name="connsiteX49" fmla="*/ 8983321 w 12192000"/>
              <a:gd name="connsiteY49" fmla="*/ 1464616 h 1810418"/>
              <a:gd name="connsiteX50" fmla="*/ 8983035 w 12192000"/>
              <a:gd name="connsiteY50" fmla="*/ 1464417 h 1810418"/>
              <a:gd name="connsiteX51" fmla="*/ 8974072 w 12192000"/>
              <a:gd name="connsiteY51" fmla="*/ 1465390 h 1810418"/>
              <a:gd name="connsiteX52" fmla="*/ 8968242 w 12192000"/>
              <a:gd name="connsiteY52" fmla="*/ 1467079 h 1810418"/>
              <a:gd name="connsiteX53" fmla="*/ 8952199 w 12192000"/>
              <a:gd name="connsiteY53" fmla="*/ 1469700 h 1810418"/>
              <a:gd name="connsiteX54" fmla="*/ 8945873 w 12192000"/>
              <a:gd name="connsiteY54" fmla="*/ 1469099 h 1810418"/>
              <a:gd name="connsiteX55" fmla="*/ 8940905 w 12192000"/>
              <a:gd name="connsiteY55" fmla="*/ 1467238 h 1810418"/>
              <a:gd name="connsiteX56" fmla="*/ 8906846 w 12192000"/>
              <a:gd name="connsiteY56" fmla="*/ 1464481 h 1810418"/>
              <a:gd name="connsiteX57" fmla="*/ 8730411 w 12192000"/>
              <a:gd name="connsiteY57" fmla="*/ 1479838 h 1810418"/>
              <a:gd name="connsiteX58" fmla="*/ 8685834 w 12192000"/>
              <a:gd name="connsiteY58" fmla="*/ 1481431 h 1810418"/>
              <a:gd name="connsiteX59" fmla="*/ 8574116 w 12192000"/>
              <a:gd name="connsiteY59" fmla="*/ 1488166 h 1810418"/>
              <a:gd name="connsiteX60" fmla="*/ 8503254 w 12192000"/>
              <a:gd name="connsiteY60" fmla="*/ 1475627 h 1810418"/>
              <a:gd name="connsiteX61" fmla="*/ 8489028 w 12192000"/>
              <a:gd name="connsiteY61" fmla="*/ 1480483 h 1810418"/>
              <a:gd name="connsiteX62" fmla="*/ 8484222 w 12192000"/>
              <a:gd name="connsiteY62" fmla="*/ 1482955 h 1810418"/>
              <a:gd name="connsiteX63" fmla="*/ 8476034 w 12192000"/>
              <a:gd name="connsiteY63" fmla="*/ 1485197 h 1810418"/>
              <a:gd name="connsiteX64" fmla="*/ 8475659 w 12192000"/>
              <a:gd name="connsiteY64" fmla="*/ 1485048 h 1810418"/>
              <a:gd name="connsiteX65" fmla="*/ 8468325 w 12192000"/>
              <a:gd name="connsiteY65" fmla="*/ 1487552 h 1810418"/>
              <a:gd name="connsiteX66" fmla="*/ 8401298 w 12192000"/>
              <a:gd name="connsiteY66" fmla="*/ 1493672 h 1810418"/>
              <a:gd name="connsiteX67" fmla="*/ 8390295 w 12192000"/>
              <a:gd name="connsiteY67" fmla="*/ 1502138 h 1810418"/>
              <a:gd name="connsiteX68" fmla="*/ 8370102 w 12192000"/>
              <a:gd name="connsiteY68" fmla="*/ 1508730 h 1810418"/>
              <a:gd name="connsiteX69" fmla="*/ 8271491 w 12192000"/>
              <a:gd name="connsiteY69" fmla="*/ 1533520 h 1810418"/>
              <a:gd name="connsiteX70" fmla="*/ 8248843 w 12192000"/>
              <a:gd name="connsiteY70" fmla="*/ 1537060 h 1810418"/>
              <a:gd name="connsiteX71" fmla="*/ 8244399 w 12192000"/>
              <a:gd name="connsiteY71" fmla="*/ 1538596 h 1810418"/>
              <a:gd name="connsiteX72" fmla="*/ 8241700 w 12192000"/>
              <a:gd name="connsiteY72" fmla="*/ 1538396 h 1810418"/>
              <a:gd name="connsiteX73" fmla="*/ 8230388 w 12192000"/>
              <a:gd name="connsiteY73" fmla="*/ 1546517 h 1810418"/>
              <a:gd name="connsiteX74" fmla="*/ 8224228 w 12192000"/>
              <a:gd name="connsiteY74" fmla="*/ 1557267 h 1810418"/>
              <a:gd name="connsiteX75" fmla="*/ 8199666 w 12192000"/>
              <a:gd name="connsiteY75" fmla="*/ 1559012 h 1810418"/>
              <a:gd name="connsiteX76" fmla="*/ 8194548 w 12192000"/>
              <a:gd name="connsiteY76" fmla="*/ 1565013 h 1810418"/>
              <a:gd name="connsiteX77" fmla="*/ 8165771 w 12192000"/>
              <a:gd name="connsiteY77" fmla="*/ 1579116 h 1810418"/>
              <a:gd name="connsiteX78" fmla="*/ 8116832 w 12192000"/>
              <a:gd name="connsiteY78" fmla="*/ 1608547 h 1810418"/>
              <a:gd name="connsiteX79" fmla="*/ 8089016 w 12192000"/>
              <a:gd name="connsiteY79" fmla="*/ 1617129 h 1810418"/>
              <a:gd name="connsiteX80" fmla="*/ 8074658 w 12192000"/>
              <a:gd name="connsiteY80" fmla="*/ 1626971 h 1810418"/>
              <a:gd name="connsiteX81" fmla="*/ 8068056 w 12192000"/>
              <a:gd name="connsiteY81" fmla="*/ 1627924 h 1810418"/>
              <a:gd name="connsiteX82" fmla="*/ 8046900 w 12192000"/>
              <a:gd name="connsiteY82" fmla="*/ 1634483 h 1810418"/>
              <a:gd name="connsiteX83" fmla="*/ 8034634 w 12192000"/>
              <a:gd name="connsiteY83" fmla="*/ 1637466 h 1810418"/>
              <a:gd name="connsiteX84" fmla="*/ 8029700 w 12192000"/>
              <a:gd name="connsiteY84" fmla="*/ 1638364 h 1810418"/>
              <a:gd name="connsiteX85" fmla="*/ 7987514 w 12192000"/>
              <a:gd name="connsiteY85" fmla="*/ 1638160 h 1810418"/>
              <a:gd name="connsiteX86" fmla="*/ 7960991 w 12192000"/>
              <a:gd name="connsiteY86" fmla="*/ 1648892 h 1810418"/>
              <a:gd name="connsiteX87" fmla="*/ 7937606 w 12192000"/>
              <a:gd name="connsiteY87" fmla="*/ 1650659 h 1810418"/>
              <a:gd name="connsiteX88" fmla="*/ 7931522 w 12192000"/>
              <a:gd name="connsiteY88" fmla="*/ 1653082 h 1810418"/>
              <a:gd name="connsiteX89" fmla="*/ 7872444 w 12192000"/>
              <a:gd name="connsiteY89" fmla="*/ 1652202 h 1810418"/>
              <a:gd name="connsiteX90" fmla="*/ 7832232 w 12192000"/>
              <a:gd name="connsiteY90" fmla="*/ 1658594 h 1810418"/>
              <a:gd name="connsiteX91" fmla="*/ 7744332 w 12192000"/>
              <a:gd name="connsiteY91" fmla="*/ 1657695 h 1810418"/>
              <a:gd name="connsiteX92" fmla="*/ 7723062 w 12192000"/>
              <a:gd name="connsiteY92" fmla="*/ 1658222 h 1810418"/>
              <a:gd name="connsiteX93" fmla="*/ 7705682 w 12192000"/>
              <a:gd name="connsiteY93" fmla="*/ 1664606 h 1810418"/>
              <a:gd name="connsiteX94" fmla="*/ 7702441 w 12192000"/>
              <a:gd name="connsiteY94" fmla="*/ 1671260 h 1810418"/>
              <a:gd name="connsiteX95" fmla="*/ 7690889 w 12192000"/>
              <a:gd name="connsiteY95" fmla="*/ 1672499 h 1810418"/>
              <a:gd name="connsiteX96" fmla="*/ 7688002 w 12192000"/>
              <a:gd name="connsiteY96" fmla="*/ 1674071 h 1810418"/>
              <a:gd name="connsiteX97" fmla="*/ 7671275 w 12192000"/>
              <a:gd name="connsiteY97" fmla="*/ 1681835 h 1810418"/>
              <a:gd name="connsiteX98" fmla="*/ 7585018 w 12192000"/>
              <a:gd name="connsiteY98" fmla="*/ 1675431 h 1810418"/>
              <a:gd name="connsiteX99" fmla="*/ 7471472 w 12192000"/>
              <a:gd name="connsiteY99" fmla="*/ 1682487 h 1810418"/>
              <a:gd name="connsiteX100" fmla="*/ 7381391 w 12192000"/>
              <a:gd name="connsiteY100" fmla="*/ 1689122 h 1810418"/>
              <a:gd name="connsiteX101" fmla="*/ 7292528 w 12192000"/>
              <a:gd name="connsiteY101" fmla="*/ 1689863 h 1810418"/>
              <a:gd name="connsiteX102" fmla="*/ 7204542 w 12192000"/>
              <a:gd name="connsiteY102" fmla="*/ 1667362 h 1810418"/>
              <a:gd name="connsiteX103" fmla="*/ 7179107 w 12192000"/>
              <a:gd name="connsiteY103" fmla="*/ 1664705 h 1810418"/>
              <a:gd name="connsiteX104" fmla="*/ 7176110 w 12192000"/>
              <a:gd name="connsiteY104" fmla="*/ 1667956 h 1810418"/>
              <a:gd name="connsiteX105" fmla="*/ 7149935 w 12192000"/>
              <a:gd name="connsiteY105" fmla="*/ 1671723 h 1810418"/>
              <a:gd name="connsiteX106" fmla="*/ 7076173 w 12192000"/>
              <a:gd name="connsiteY106" fmla="*/ 1681613 h 1810418"/>
              <a:gd name="connsiteX107" fmla="*/ 6997704 w 12192000"/>
              <a:gd name="connsiteY107" fmla="*/ 1681043 h 1810418"/>
              <a:gd name="connsiteX108" fmla="*/ 6883473 w 12192000"/>
              <a:gd name="connsiteY108" fmla="*/ 1705122 h 1810418"/>
              <a:gd name="connsiteX109" fmla="*/ 6687688 w 12192000"/>
              <a:gd name="connsiteY109" fmla="*/ 1727643 h 1810418"/>
              <a:gd name="connsiteX110" fmla="*/ 6529051 w 12192000"/>
              <a:gd name="connsiteY110" fmla="*/ 1750971 h 1810418"/>
              <a:gd name="connsiteX111" fmla="*/ 6297361 w 12192000"/>
              <a:gd name="connsiteY111" fmla="*/ 1788995 h 1810418"/>
              <a:gd name="connsiteX112" fmla="*/ 6148526 w 12192000"/>
              <a:gd name="connsiteY112" fmla="*/ 1790230 h 1810418"/>
              <a:gd name="connsiteX113" fmla="*/ 6053787 w 12192000"/>
              <a:gd name="connsiteY113" fmla="*/ 1806877 h 1810418"/>
              <a:gd name="connsiteX114" fmla="*/ 6048466 w 12192000"/>
              <a:gd name="connsiteY114" fmla="*/ 1805585 h 1810418"/>
              <a:gd name="connsiteX115" fmla="*/ 6028583 w 12192000"/>
              <a:gd name="connsiteY115" fmla="*/ 1806085 h 1810418"/>
              <a:gd name="connsiteX116" fmla="*/ 6021207 w 12192000"/>
              <a:gd name="connsiteY116" fmla="*/ 1799140 h 1810418"/>
              <a:gd name="connsiteX117" fmla="*/ 5990008 w 12192000"/>
              <a:gd name="connsiteY117" fmla="*/ 1794814 h 1810418"/>
              <a:gd name="connsiteX118" fmla="*/ 5937319 w 12192000"/>
              <a:gd name="connsiteY118" fmla="*/ 1797660 h 1810418"/>
              <a:gd name="connsiteX119" fmla="*/ 5743302 w 12192000"/>
              <a:gd name="connsiteY119" fmla="*/ 1782136 h 1810418"/>
              <a:gd name="connsiteX120" fmla="*/ 5607054 w 12192000"/>
              <a:gd name="connsiteY120" fmla="*/ 1810418 h 1810418"/>
              <a:gd name="connsiteX121" fmla="*/ 5451005 w 12192000"/>
              <a:gd name="connsiteY121" fmla="*/ 1798277 h 1810418"/>
              <a:gd name="connsiteX122" fmla="*/ 5412840 w 12192000"/>
              <a:gd name="connsiteY122" fmla="*/ 1788824 h 1810418"/>
              <a:gd name="connsiteX123" fmla="*/ 5361713 w 12192000"/>
              <a:gd name="connsiteY123" fmla="*/ 1773980 h 1810418"/>
              <a:gd name="connsiteX124" fmla="*/ 5241786 w 12192000"/>
              <a:gd name="connsiteY124" fmla="*/ 1756656 h 1810418"/>
              <a:gd name="connsiteX125" fmla="*/ 5202963 w 12192000"/>
              <a:gd name="connsiteY125" fmla="*/ 1747306 h 1810418"/>
              <a:gd name="connsiteX126" fmla="*/ 5154668 w 12192000"/>
              <a:gd name="connsiteY126" fmla="*/ 1744668 h 1810418"/>
              <a:gd name="connsiteX127" fmla="*/ 5136547 w 12192000"/>
              <a:gd name="connsiteY127" fmla="*/ 1738620 h 1810418"/>
              <a:gd name="connsiteX128" fmla="*/ 5122587 w 12192000"/>
              <a:gd name="connsiteY128" fmla="*/ 1735756 h 1810418"/>
              <a:gd name="connsiteX129" fmla="*/ 5119579 w 12192000"/>
              <a:gd name="connsiteY129" fmla="*/ 1734004 h 1810418"/>
              <a:gd name="connsiteX130" fmla="*/ 5101616 w 12192000"/>
              <a:gd name="connsiteY130" fmla="*/ 1724948 h 1810418"/>
              <a:gd name="connsiteX131" fmla="*/ 5045783 w 12192000"/>
              <a:gd name="connsiteY131" fmla="*/ 1730209 h 1810418"/>
              <a:gd name="connsiteX132" fmla="*/ 4991477 w 12192000"/>
              <a:gd name="connsiteY132" fmla="*/ 1716450 h 1810418"/>
              <a:gd name="connsiteX133" fmla="*/ 4820387 w 12192000"/>
              <a:gd name="connsiteY133" fmla="*/ 1695973 h 1810418"/>
              <a:gd name="connsiteX134" fmla="*/ 4742338 w 12192000"/>
              <a:gd name="connsiteY134" fmla="*/ 1672696 h 1810418"/>
              <a:gd name="connsiteX135" fmla="*/ 4703062 w 12192000"/>
              <a:gd name="connsiteY135" fmla="*/ 1665094 h 1810418"/>
              <a:gd name="connsiteX136" fmla="*/ 4701052 w 12192000"/>
              <a:gd name="connsiteY136" fmla="*/ 1664466 h 1810418"/>
              <a:gd name="connsiteX137" fmla="*/ 4701986 w 12192000"/>
              <a:gd name="connsiteY137" fmla="*/ 1664294 h 1810418"/>
              <a:gd name="connsiteX138" fmla="*/ 4697074 w 12192000"/>
              <a:gd name="connsiteY138" fmla="*/ 1663224 h 1810418"/>
              <a:gd name="connsiteX139" fmla="*/ 4701052 w 12192000"/>
              <a:gd name="connsiteY139" fmla="*/ 1664466 h 1810418"/>
              <a:gd name="connsiteX140" fmla="*/ 4695406 w 12192000"/>
              <a:gd name="connsiteY140" fmla="*/ 1665504 h 1810418"/>
              <a:gd name="connsiteX141" fmla="*/ 4495727 w 12192000"/>
              <a:gd name="connsiteY141" fmla="*/ 1656633 h 1810418"/>
              <a:gd name="connsiteX142" fmla="*/ 4428317 w 12192000"/>
              <a:gd name="connsiteY142" fmla="*/ 1646311 h 1810418"/>
              <a:gd name="connsiteX143" fmla="*/ 4424455 w 12192000"/>
              <a:gd name="connsiteY143" fmla="*/ 1646545 h 1810418"/>
              <a:gd name="connsiteX144" fmla="*/ 4418141 w 12192000"/>
              <a:gd name="connsiteY144" fmla="*/ 1643457 h 1810418"/>
              <a:gd name="connsiteX145" fmla="*/ 4389054 w 12192000"/>
              <a:gd name="connsiteY145" fmla="*/ 1635100 h 1810418"/>
              <a:gd name="connsiteX146" fmla="*/ 4243963 w 12192000"/>
              <a:gd name="connsiteY146" fmla="*/ 1600547 h 1810418"/>
              <a:gd name="connsiteX147" fmla="*/ 4230390 w 12192000"/>
              <a:gd name="connsiteY147" fmla="*/ 1596782 h 1810418"/>
              <a:gd name="connsiteX148" fmla="*/ 4151096 w 12192000"/>
              <a:gd name="connsiteY148" fmla="*/ 1589415 h 1810418"/>
              <a:gd name="connsiteX149" fmla="*/ 4091729 w 12192000"/>
              <a:gd name="connsiteY149" fmla="*/ 1565484 h 1810418"/>
              <a:gd name="connsiteX150" fmla="*/ 3994992 w 12192000"/>
              <a:gd name="connsiteY150" fmla="*/ 1554250 h 1810418"/>
              <a:gd name="connsiteX151" fmla="*/ 3898778 w 12192000"/>
              <a:gd name="connsiteY151" fmla="*/ 1546088 h 1810418"/>
              <a:gd name="connsiteX152" fmla="*/ 3863728 w 12192000"/>
              <a:gd name="connsiteY152" fmla="*/ 1544567 h 1810418"/>
              <a:gd name="connsiteX153" fmla="*/ 3729252 w 12192000"/>
              <a:gd name="connsiteY153" fmla="*/ 1544592 h 1810418"/>
              <a:gd name="connsiteX154" fmla="*/ 3716543 w 12192000"/>
              <a:gd name="connsiteY154" fmla="*/ 1541771 h 1810418"/>
              <a:gd name="connsiteX155" fmla="*/ 3715389 w 12192000"/>
              <a:gd name="connsiteY155" fmla="*/ 1538406 h 1810418"/>
              <a:gd name="connsiteX156" fmla="*/ 3682391 w 12192000"/>
              <a:gd name="connsiteY156" fmla="*/ 1529372 h 1810418"/>
              <a:gd name="connsiteX157" fmla="*/ 3669607 w 12192000"/>
              <a:gd name="connsiteY157" fmla="*/ 1534463 h 1810418"/>
              <a:gd name="connsiteX158" fmla="*/ 3669577 w 12192000"/>
              <a:gd name="connsiteY158" fmla="*/ 1534458 h 1810418"/>
              <a:gd name="connsiteX159" fmla="*/ 3660365 w 12192000"/>
              <a:gd name="connsiteY159" fmla="*/ 1531370 h 1810418"/>
              <a:gd name="connsiteX160" fmla="*/ 3637171 w 12192000"/>
              <a:gd name="connsiteY160" fmla="*/ 1523813 h 1810418"/>
              <a:gd name="connsiteX161" fmla="*/ 3636519 w 12192000"/>
              <a:gd name="connsiteY161" fmla="*/ 1523773 h 1810418"/>
              <a:gd name="connsiteX162" fmla="*/ 3589716 w 12192000"/>
              <a:gd name="connsiteY162" fmla="*/ 1506360 h 1810418"/>
              <a:gd name="connsiteX163" fmla="*/ 3583541 w 12192000"/>
              <a:gd name="connsiteY163" fmla="*/ 1507469 h 1810418"/>
              <a:gd name="connsiteX164" fmla="*/ 3574426 w 12192000"/>
              <a:gd name="connsiteY164" fmla="*/ 1507574 h 1810418"/>
              <a:gd name="connsiteX165" fmla="*/ 3574190 w 12192000"/>
              <a:gd name="connsiteY165" fmla="*/ 1507350 h 1810418"/>
              <a:gd name="connsiteX166" fmla="*/ 3565671 w 12192000"/>
              <a:gd name="connsiteY166" fmla="*/ 1507894 h 1810418"/>
              <a:gd name="connsiteX167" fmla="*/ 3515816 w 12192000"/>
              <a:gd name="connsiteY167" fmla="*/ 1499688 h 1810418"/>
              <a:gd name="connsiteX168" fmla="*/ 3452912 w 12192000"/>
              <a:gd name="connsiteY168" fmla="*/ 1496444 h 1810418"/>
              <a:gd name="connsiteX169" fmla="*/ 3380405 w 12192000"/>
              <a:gd name="connsiteY169" fmla="*/ 1486216 h 1810418"/>
              <a:gd name="connsiteX170" fmla="*/ 3343625 w 12192000"/>
              <a:gd name="connsiteY170" fmla="*/ 1500147 h 1810418"/>
              <a:gd name="connsiteX171" fmla="*/ 3323774 w 12192000"/>
              <a:gd name="connsiteY171" fmla="*/ 1501476 h 1810418"/>
              <a:gd name="connsiteX172" fmla="*/ 3321444 w 12192000"/>
              <a:gd name="connsiteY172" fmla="*/ 1500659 h 1810418"/>
              <a:gd name="connsiteX173" fmla="*/ 3242143 w 12192000"/>
              <a:gd name="connsiteY173" fmla="*/ 1505268 h 1810418"/>
              <a:gd name="connsiteX174" fmla="*/ 3122401 w 12192000"/>
              <a:gd name="connsiteY174" fmla="*/ 1511314 h 1810418"/>
              <a:gd name="connsiteX175" fmla="*/ 3010177 w 12192000"/>
              <a:gd name="connsiteY175" fmla="*/ 1513132 h 1810418"/>
              <a:gd name="connsiteX176" fmla="*/ 2782615 w 12192000"/>
              <a:gd name="connsiteY176" fmla="*/ 1509375 h 1810418"/>
              <a:gd name="connsiteX177" fmla="*/ 2668665 w 12192000"/>
              <a:gd name="connsiteY177" fmla="*/ 1517660 h 1810418"/>
              <a:gd name="connsiteX178" fmla="*/ 2548073 w 12192000"/>
              <a:gd name="connsiteY178" fmla="*/ 1516667 h 1810418"/>
              <a:gd name="connsiteX179" fmla="*/ 2423377 w 12192000"/>
              <a:gd name="connsiteY179" fmla="*/ 1527776 h 1810418"/>
              <a:gd name="connsiteX180" fmla="*/ 2295298 w 12192000"/>
              <a:gd name="connsiteY180" fmla="*/ 1534368 h 1810418"/>
              <a:gd name="connsiteX181" fmla="*/ 2188781 w 12192000"/>
              <a:gd name="connsiteY181" fmla="*/ 1529677 h 1810418"/>
              <a:gd name="connsiteX182" fmla="*/ 2074855 w 12192000"/>
              <a:gd name="connsiteY182" fmla="*/ 1515446 h 1810418"/>
              <a:gd name="connsiteX183" fmla="*/ 2012587 w 12192000"/>
              <a:gd name="connsiteY183" fmla="*/ 1522487 h 1810418"/>
              <a:gd name="connsiteX184" fmla="*/ 1932075 w 12192000"/>
              <a:gd name="connsiteY184" fmla="*/ 1517914 h 1810418"/>
              <a:gd name="connsiteX185" fmla="*/ 1908490 w 12192000"/>
              <a:gd name="connsiteY185" fmla="*/ 1526423 h 1810418"/>
              <a:gd name="connsiteX186" fmla="*/ 1908410 w 12192000"/>
              <a:gd name="connsiteY186" fmla="*/ 1526410 h 1810418"/>
              <a:gd name="connsiteX187" fmla="*/ 1901918 w 12192000"/>
              <a:gd name="connsiteY187" fmla="*/ 1522410 h 1810418"/>
              <a:gd name="connsiteX188" fmla="*/ 1876753 w 12192000"/>
              <a:gd name="connsiteY188" fmla="*/ 1517619 h 1810418"/>
              <a:gd name="connsiteX189" fmla="*/ 1858194 w 12192000"/>
              <a:gd name="connsiteY189" fmla="*/ 1522343 h 1810418"/>
              <a:gd name="connsiteX190" fmla="*/ 1702657 w 12192000"/>
              <a:gd name="connsiteY190" fmla="*/ 1510562 h 1810418"/>
              <a:gd name="connsiteX191" fmla="*/ 1701421 w 12192000"/>
              <a:gd name="connsiteY191" fmla="*/ 1510775 h 1810418"/>
              <a:gd name="connsiteX192" fmla="*/ 1699973 w 12192000"/>
              <a:gd name="connsiteY192" fmla="*/ 1507739 h 1810418"/>
              <a:gd name="connsiteX193" fmla="*/ 1682526 w 12192000"/>
              <a:gd name="connsiteY193" fmla="*/ 1504598 h 1810418"/>
              <a:gd name="connsiteX194" fmla="*/ 1677380 w 12192000"/>
              <a:gd name="connsiteY194" fmla="*/ 1504851 h 1810418"/>
              <a:gd name="connsiteX195" fmla="*/ 1670304 w 12192000"/>
              <a:gd name="connsiteY195" fmla="*/ 1503744 h 1810418"/>
              <a:gd name="connsiteX196" fmla="*/ 1670197 w 12192000"/>
              <a:gd name="connsiteY196" fmla="*/ 1503497 h 1810418"/>
              <a:gd name="connsiteX197" fmla="*/ 1626301 w 12192000"/>
              <a:gd name="connsiteY197" fmla="*/ 1474931 h 1810418"/>
              <a:gd name="connsiteX198" fmla="*/ 1535119 w 12192000"/>
              <a:gd name="connsiteY198" fmla="*/ 1463075 h 1810418"/>
              <a:gd name="connsiteX199" fmla="*/ 1531340 w 12192000"/>
              <a:gd name="connsiteY199" fmla="*/ 1461293 h 1810418"/>
              <a:gd name="connsiteX200" fmla="*/ 1498454 w 12192000"/>
              <a:gd name="connsiteY200" fmla="*/ 1463478 h 1810418"/>
              <a:gd name="connsiteX201" fmla="*/ 1478806 w 12192000"/>
              <a:gd name="connsiteY201" fmla="*/ 1464611 h 1810418"/>
              <a:gd name="connsiteX202" fmla="*/ 1358081 w 12192000"/>
              <a:gd name="connsiteY202" fmla="*/ 1455545 h 1810418"/>
              <a:gd name="connsiteX203" fmla="*/ 1222449 w 12192000"/>
              <a:gd name="connsiteY203" fmla="*/ 1455454 h 1810418"/>
              <a:gd name="connsiteX204" fmla="*/ 1180983 w 12192000"/>
              <a:gd name="connsiteY204" fmla="*/ 1440557 h 1810418"/>
              <a:gd name="connsiteX205" fmla="*/ 1018426 w 12192000"/>
              <a:gd name="connsiteY205" fmla="*/ 1400226 h 1810418"/>
              <a:gd name="connsiteX206" fmla="*/ 940021 w 12192000"/>
              <a:gd name="connsiteY206" fmla="*/ 1409452 h 1810418"/>
              <a:gd name="connsiteX207" fmla="*/ 940362 w 12192000"/>
              <a:gd name="connsiteY207" fmla="*/ 1408090 h 1810418"/>
              <a:gd name="connsiteX208" fmla="*/ 927147 w 12192000"/>
              <a:gd name="connsiteY208" fmla="*/ 1407436 h 1810418"/>
              <a:gd name="connsiteX209" fmla="*/ 915481 w 12192000"/>
              <a:gd name="connsiteY209" fmla="*/ 1395526 h 1810418"/>
              <a:gd name="connsiteX210" fmla="*/ 884363 w 12192000"/>
              <a:gd name="connsiteY210" fmla="*/ 1395024 h 1810418"/>
              <a:gd name="connsiteX211" fmla="*/ 883522 w 12192000"/>
              <a:gd name="connsiteY211" fmla="*/ 1400267 h 1810418"/>
              <a:gd name="connsiteX212" fmla="*/ 865903 w 12192000"/>
              <a:gd name="connsiteY212" fmla="*/ 1394324 h 1810418"/>
              <a:gd name="connsiteX213" fmla="*/ 790832 w 12192000"/>
              <a:gd name="connsiteY213" fmla="*/ 1370999 h 1810418"/>
              <a:gd name="connsiteX214" fmla="*/ 749766 w 12192000"/>
              <a:gd name="connsiteY214" fmla="*/ 1353216 h 1810418"/>
              <a:gd name="connsiteX215" fmla="*/ 705470 w 12192000"/>
              <a:gd name="connsiteY215" fmla="*/ 1354328 h 1810418"/>
              <a:gd name="connsiteX216" fmla="*/ 692371 w 12192000"/>
              <a:gd name="connsiteY216" fmla="*/ 1343942 h 1810418"/>
              <a:gd name="connsiteX217" fmla="*/ 690203 w 12192000"/>
              <a:gd name="connsiteY217" fmla="*/ 1341970 h 1810418"/>
              <a:gd name="connsiteX218" fmla="*/ 679574 w 12192000"/>
              <a:gd name="connsiteY218" fmla="*/ 1338069 h 1810418"/>
              <a:gd name="connsiteX219" fmla="*/ 679009 w 12192000"/>
              <a:gd name="connsiteY219" fmla="*/ 1331966 h 1810418"/>
              <a:gd name="connsiteX220" fmla="*/ 664756 w 12192000"/>
              <a:gd name="connsiteY220" fmla="*/ 1322509 h 1810418"/>
              <a:gd name="connsiteX221" fmla="*/ 644515 w 12192000"/>
              <a:gd name="connsiteY221" fmla="*/ 1316732 h 1810418"/>
              <a:gd name="connsiteX222" fmla="*/ 545716 w 12192000"/>
              <a:gd name="connsiteY222" fmla="*/ 1294878 h 1810418"/>
              <a:gd name="connsiteX223" fmla="*/ 488094 w 12192000"/>
              <a:gd name="connsiteY223" fmla="*/ 1278596 h 1810418"/>
              <a:gd name="connsiteX224" fmla="*/ 468538 w 12192000"/>
              <a:gd name="connsiteY224" fmla="*/ 1267376 h 1810418"/>
              <a:gd name="connsiteX225" fmla="*/ 439655 w 12192000"/>
              <a:gd name="connsiteY225" fmla="*/ 1255090 h 1810418"/>
              <a:gd name="connsiteX226" fmla="*/ 390496 w 12192000"/>
              <a:gd name="connsiteY226" fmla="*/ 1229512 h 1810418"/>
              <a:gd name="connsiteX227" fmla="*/ 362616 w 12192000"/>
              <a:gd name="connsiteY227" fmla="*/ 1221981 h 1810418"/>
              <a:gd name="connsiteX228" fmla="*/ 348184 w 12192000"/>
              <a:gd name="connsiteY228" fmla="*/ 1213437 h 1810418"/>
              <a:gd name="connsiteX229" fmla="*/ 341576 w 12192000"/>
              <a:gd name="connsiteY229" fmla="*/ 1212583 h 1810418"/>
              <a:gd name="connsiteX230" fmla="*/ 320370 w 12192000"/>
              <a:gd name="connsiteY230" fmla="*/ 1206827 h 1810418"/>
              <a:gd name="connsiteX231" fmla="*/ 308082 w 12192000"/>
              <a:gd name="connsiteY231" fmla="*/ 1204195 h 1810418"/>
              <a:gd name="connsiteX232" fmla="*/ 303141 w 12192000"/>
              <a:gd name="connsiteY232" fmla="*/ 1203396 h 1810418"/>
              <a:gd name="connsiteX233" fmla="*/ 260955 w 12192000"/>
              <a:gd name="connsiteY233" fmla="*/ 1203345 h 1810418"/>
              <a:gd name="connsiteX234" fmla="*/ 234352 w 12192000"/>
              <a:gd name="connsiteY234" fmla="*/ 1193972 h 1810418"/>
              <a:gd name="connsiteX235" fmla="*/ 210954 w 12192000"/>
              <a:gd name="connsiteY235" fmla="*/ 1192326 h 1810418"/>
              <a:gd name="connsiteX236" fmla="*/ 204851 w 12192000"/>
              <a:gd name="connsiteY236" fmla="*/ 1190210 h 1810418"/>
              <a:gd name="connsiteX237" fmla="*/ 145778 w 12192000"/>
              <a:gd name="connsiteY237" fmla="*/ 1190651 h 1810418"/>
              <a:gd name="connsiteX238" fmla="*/ 105518 w 12192000"/>
              <a:gd name="connsiteY238" fmla="*/ 1184937 h 1810418"/>
              <a:gd name="connsiteX239" fmla="*/ 17623 w 12192000"/>
              <a:gd name="connsiteY239" fmla="*/ 1185238 h 1810418"/>
              <a:gd name="connsiteX240" fmla="*/ 0 w 12192000"/>
              <a:gd name="connsiteY240" fmla="*/ 1184768 h 1810418"/>
              <a:gd name="connsiteX241" fmla="*/ 0 w 12192000"/>
              <a:gd name="connsiteY241" fmla="*/ 0 h 1810418"/>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297361 w 12192000"/>
              <a:gd name="connsiteY111" fmla="*/ 1788995 h 1806877"/>
              <a:gd name="connsiteX112" fmla="*/ 6148526 w 12192000"/>
              <a:gd name="connsiteY112" fmla="*/ 1790230 h 1806877"/>
              <a:gd name="connsiteX113" fmla="*/ 6053787 w 12192000"/>
              <a:gd name="connsiteY113" fmla="*/ 1806877 h 1806877"/>
              <a:gd name="connsiteX114" fmla="*/ 6048466 w 12192000"/>
              <a:gd name="connsiteY114" fmla="*/ 1805585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51005 w 12192000"/>
              <a:gd name="connsiteY121" fmla="*/ 1798277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297361 w 12192000"/>
              <a:gd name="connsiteY111" fmla="*/ 1788995 h 1806877"/>
              <a:gd name="connsiteX112" fmla="*/ 6148526 w 12192000"/>
              <a:gd name="connsiteY112" fmla="*/ 1790230 h 1806877"/>
              <a:gd name="connsiteX113" fmla="*/ 6053787 w 12192000"/>
              <a:gd name="connsiteY113" fmla="*/ 1806877 h 1806877"/>
              <a:gd name="connsiteX114" fmla="*/ 6048466 w 12192000"/>
              <a:gd name="connsiteY114" fmla="*/ 1805585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64006 w 12192000"/>
              <a:gd name="connsiteY121" fmla="*/ 1763436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306028 w 12192000"/>
              <a:gd name="connsiteY111" fmla="*/ 1761123 h 1806877"/>
              <a:gd name="connsiteX112" fmla="*/ 6148526 w 12192000"/>
              <a:gd name="connsiteY112" fmla="*/ 1790230 h 1806877"/>
              <a:gd name="connsiteX113" fmla="*/ 6053787 w 12192000"/>
              <a:gd name="connsiteY113" fmla="*/ 1806877 h 1806877"/>
              <a:gd name="connsiteX114" fmla="*/ 6048466 w 12192000"/>
              <a:gd name="connsiteY114" fmla="*/ 1805585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64006 w 12192000"/>
              <a:gd name="connsiteY121" fmla="*/ 1763436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877"/>
              <a:gd name="connsiteX1" fmla="*/ 12192000 w 12192000"/>
              <a:gd name="connsiteY1" fmla="*/ 0 h 1806877"/>
              <a:gd name="connsiteX2" fmla="*/ 12192000 w 12192000"/>
              <a:gd name="connsiteY2" fmla="*/ 1129867 h 1806877"/>
              <a:gd name="connsiteX3" fmla="*/ 12174158 w 12192000"/>
              <a:gd name="connsiteY3" fmla="*/ 1133797 h 1806877"/>
              <a:gd name="connsiteX4" fmla="*/ 12111983 w 12192000"/>
              <a:gd name="connsiteY4" fmla="*/ 1161939 h 1806877"/>
              <a:gd name="connsiteX5" fmla="*/ 11967186 w 12192000"/>
              <a:gd name="connsiteY5" fmla="*/ 1201206 h 1806877"/>
              <a:gd name="connsiteX6" fmla="*/ 11953646 w 12192000"/>
              <a:gd name="connsiteY6" fmla="*/ 1205499 h 1806877"/>
              <a:gd name="connsiteX7" fmla="*/ 11874413 w 12192000"/>
              <a:gd name="connsiteY7" fmla="*/ 1213569 h 1806877"/>
              <a:gd name="connsiteX8" fmla="*/ 11815251 w 12192000"/>
              <a:gd name="connsiteY8" fmla="*/ 1241020 h 1806877"/>
              <a:gd name="connsiteX9" fmla="*/ 11718610 w 12192000"/>
              <a:gd name="connsiteY9" fmla="*/ 1253479 h 1806877"/>
              <a:gd name="connsiteX10" fmla="*/ 11622463 w 12192000"/>
              <a:gd name="connsiteY10" fmla="*/ 1262368 h 1806877"/>
              <a:gd name="connsiteX11" fmla="*/ 11587426 w 12192000"/>
              <a:gd name="connsiteY11" fmla="*/ 1263916 h 1806877"/>
              <a:gd name="connsiteX12" fmla="*/ 11441207 w 12192000"/>
              <a:gd name="connsiteY12" fmla="*/ 1262974 h 1806877"/>
              <a:gd name="connsiteX13" fmla="*/ 11406215 w 12192000"/>
              <a:gd name="connsiteY13" fmla="*/ 1280453 h 1806877"/>
              <a:gd name="connsiteX14" fmla="*/ 11361043 w 12192000"/>
              <a:gd name="connsiteY14" fmla="*/ 1286632 h 1806877"/>
              <a:gd name="connsiteX15" fmla="*/ 11259450 w 12192000"/>
              <a:gd name="connsiteY15" fmla="*/ 1286738 h 1806877"/>
              <a:gd name="connsiteX16" fmla="*/ 11128948 w 12192000"/>
              <a:gd name="connsiteY16" fmla="*/ 1245981 h 1806877"/>
              <a:gd name="connsiteX17" fmla="*/ 11090810 w 12192000"/>
              <a:gd name="connsiteY17" fmla="*/ 1243590 h 1806877"/>
              <a:gd name="connsiteX18" fmla="*/ 11085499 w 12192000"/>
              <a:gd name="connsiteY18" fmla="*/ 1248151 h 1806877"/>
              <a:gd name="connsiteX19" fmla="*/ 11031924 w 12192000"/>
              <a:gd name="connsiteY19" fmla="*/ 1225704 h 1806877"/>
              <a:gd name="connsiteX20" fmla="*/ 10955096 w 12192000"/>
              <a:gd name="connsiteY20" fmla="*/ 1231768 h 1806877"/>
              <a:gd name="connsiteX21" fmla="*/ 10864884 w 12192000"/>
              <a:gd name="connsiteY21" fmla="*/ 1245957 h 1806877"/>
              <a:gd name="connsiteX22" fmla="*/ 10841363 w 12192000"/>
              <a:gd name="connsiteY22" fmla="*/ 1251400 h 1806877"/>
              <a:gd name="connsiteX23" fmla="*/ 10780910 w 12192000"/>
              <a:gd name="connsiteY23" fmla="*/ 1249166 h 1806877"/>
              <a:gd name="connsiteX24" fmla="*/ 10696254 w 12192000"/>
              <a:gd name="connsiteY24" fmla="*/ 1259247 h 1806877"/>
              <a:gd name="connsiteX25" fmla="*/ 10577832 w 12192000"/>
              <a:gd name="connsiteY25" fmla="*/ 1255994 h 1806877"/>
              <a:gd name="connsiteX26" fmla="*/ 10531976 w 12192000"/>
              <a:gd name="connsiteY26" fmla="*/ 1249692 h 1806877"/>
              <a:gd name="connsiteX27" fmla="*/ 10453101 w 12192000"/>
              <a:gd name="connsiteY27" fmla="*/ 1241000 h 1806877"/>
              <a:gd name="connsiteX28" fmla="*/ 10407706 w 12192000"/>
              <a:gd name="connsiteY28" fmla="*/ 1235650 h 1806877"/>
              <a:gd name="connsiteX29" fmla="*/ 10368559 w 12192000"/>
              <a:gd name="connsiteY29" fmla="*/ 1235686 h 1806877"/>
              <a:gd name="connsiteX30" fmla="*/ 10352542 w 12192000"/>
              <a:gd name="connsiteY30" fmla="*/ 1245817 h 1806877"/>
              <a:gd name="connsiteX31" fmla="*/ 10294918 w 12192000"/>
              <a:gd name="connsiteY31" fmla="*/ 1263549 h 1806877"/>
              <a:gd name="connsiteX32" fmla="*/ 10271059 w 12192000"/>
              <a:gd name="connsiteY32" fmla="*/ 1265010 h 1806877"/>
              <a:gd name="connsiteX33" fmla="*/ 10239064 w 12192000"/>
              <a:gd name="connsiteY33" fmla="*/ 1270598 h 1806877"/>
              <a:gd name="connsiteX34" fmla="*/ 10181078 w 12192000"/>
              <a:gd name="connsiteY34" fmla="*/ 1276374 h 1806877"/>
              <a:gd name="connsiteX35" fmla="*/ 10153458 w 12192000"/>
              <a:gd name="connsiteY35" fmla="*/ 1285229 h 1806877"/>
              <a:gd name="connsiteX36" fmla="*/ 10140775 w 12192000"/>
              <a:gd name="connsiteY36" fmla="*/ 1285847 h 1806877"/>
              <a:gd name="connsiteX37" fmla="*/ 10132055 w 12192000"/>
              <a:gd name="connsiteY37" fmla="*/ 1297214 h 1806877"/>
              <a:gd name="connsiteX38" fmla="*/ 10094093 w 12192000"/>
              <a:gd name="connsiteY38" fmla="*/ 1316697 h 1806877"/>
              <a:gd name="connsiteX39" fmla="*/ 10059188 w 12192000"/>
              <a:gd name="connsiteY39" fmla="*/ 1326655 h 1806877"/>
              <a:gd name="connsiteX40" fmla="*/ 10016268 w 12192000"/>
              <a:gd name="connsiteY40" fmla="*/ 1325133 h 1806877"/>
              <a:gd name="connsiteX41" fmla="*/ 9937115 w 12192000"/>
              <a:gd name="connsiteY41" fmla="*/ 1337731 h 1806877"/>
              <a:gd name="connsiteX42" fmla="*/ 9824942 w 12192000"/>
              <a:gd name="connsiteY42" fmla="*/ 1342969 h 1806877"/>
              <a:gd name="connsiteX43" fmla="*/ 9705553 w 12192000"/>
              <a:gd name="connsiteY43" fmla="*/ 1359323 h 1806877"/>
              <a:gd name="connsiteX44" fmla="*/ 9589915 w 12192000"/>
              <a:gd name="connsiteY44" fmla="*/ 1382355 h 1806877"/>
              <a:gd name="connsiteX45" fmla="*/ 9315048 w 12192000"/>
              <a:gd name="connsiteY45" fmla="*/ 1428626 h 1806877"/>
              <a:gd name="connsiteX46" fmla="*/ 9209077 w 12192000"/>
              <a:gd name="connsiteY46" fmla="*/ 1448049 h 1806877"/>
              <a:gd name="connsiteX47" fmla="*/ 9133300 w 12192000"/>
              <a:gd name="connsiteY47" fmla="*/ 1456152 h 1806877"/>
              <a:gd name="connsiteX48" fmla="*/ 9031264 w 12192000"/>
              <a:gd name="connsiteY48" fmla="*/ 1462053 h 1806877"/>
              <a:gd name="connsiteX49" fmla="*/ 8983321 w 12192000"/>
              <a:gd name="connsiteY49" fmla="*/ 1464616 h 1806877"/>
              <a:gd name="connsiteX50" fmla="*/ 8983035 w 12192000"/>
              <a:gd name="connsiteY50" fmla="*/ 1464417 h 1806877"/>
              <a:gd name="connsiteX51" fmla="*/ 8974072 w 12192000"/>
              <a:gd name="connsiteY51" fmla="*/ 1465390 h 1806877"/>
              <a:gd name="connsiteX52" fmla="*/ 8968242 w 12192000"/>
              <a:gd name="connsiteY52" fmla="*/ 1467079 h 1806877"/>
              <a:gd name="connsiteX53" fmla="*/ 8952199 w 12192000"/>
              <a:gd name="connsiteY53" fmla="*/ 1469700 h 1806877"/>
              <a:gd name="connsiteX54" fmla="*/ 8945873 w 12192000"/>
              <a:gd name="connsiteY54" fmla="*/ 1469099 h 1806877"/>
              <a:gd name="connsiteX55" fmla="*/ 8940905 w 12192000"/>
              <a:gd name="connsiteY55" fmla="*/ 1467238 h 1806877"/>
              <a:gd name="connsiteX56" fmla="*/ 8906846 w 12192000"/>
              <a:gd name="connsiteY56" fmla="*/ 1464481 h 1806877"/>
              <a:gd name="connsiteX57" fmla="*/ 8730411 w 12192000"/>
              <a:gd name="connsiteY57" fmla="*/ 1479838 h 1806877"/>
              <a:gd name="connsiteX58" fmla="*/ 8685834 w 12192000"/>
              <a:gd name="connsiteY58" fmla="*/ 1481431 h 1806877"/>
              <a:gd name="connsiteX59" fmla="*/ 8574116 w 12192000"/>
              <a:gd name="connsiteY59" fmla="*/ 1488166 h 1806877"/>
              <a:gd name="connsiteX60" fmla="*/ 8503254 w 12192000"/>
              <a:gd name="connsiteY60" fmla="*/ 1475627 h 1806877"/>
              <a:gd name="connsiteX61" fmla="*/ 8489028 w 12192000"/>
              <a:gd name="connsiteY61" fmla="*/ 1480483 h 1806877"/>
              <a:gd name="connsiteX62" fmla="*/ 8484222 w 12192000"/>
              <a:gd name="connsiteY62" fmla="*/ 1482955 h 1806877"/>
              <a:gd name="connsiteX63" fmla="*/ 8476034 w 12192000"/>
              <a:gd name="connsiteY63" fmla="*/ 1485197 h 1806877"/>
              <a:gd name="connsiteX64" fmla="*/ 8475659 w 12192000"/>
              <a:gd name="connsiteY64" fmla="*/ 1485048 h 1806877"/>
              <a:gd name="connsiteX65" fmla="*/ 8468325 w 12192000"/>
              <a:gd name="connsiteY65" fmla="*/ 1487552 h 1806877"/>
              <a:gd name="connsiteX66" fmla="*/ 8401298 w 12192000"/>
              <a:gd name="connsiteY66" fmla="*/ 1493672 h 1806877"/>
              <a:gd name="connsiteX67" fmla="*/ 8390295 w 12192000"/>
              <a:gd name="connsiteY67" fmla="*/ 1502138 h 1806877"/>
              <a:gd name="connsiteX68" fmla="*/ 8370102 w 12192000"/>
              <a:gd name="connsiteY68" fmla="*/ 1508730 h 1806877"/>
              <a:gd name="connsiteX69" fmla="*/ 8271491 w 12192000"/>
              <a:gd name="connsiteY69" fmla="*/ 1533520 h 1806877"/>
              <a:gd name="connsiteX70" fmla="*/ 8248843 w 12192000"/>
              <a:gd name="connsiteY70" fmla="*/ 1537060 h 1806877"/>
              <a:gd name="connsiteX71" fmla="*/ 8244399 w 12192000"/>
              <a:gd name="connsiteY71" fmla="*/ 1538596 h 1806877"/>
              <a:gd name="connsiteX72" fmla="*/ 8241700 w 12192000"/>
              <a:gd name="connsiteY72" fmla="*/ 1538396 h 1806877"/>
              <a:gd name="connsiteX73" fmla="*/ 8230388 w 12192000"/>
              <a:gd name="connsiteY73" fmla="*/ 1546517 h 1806877"/>
              <a:gd name="connsiteX74" fmla="*/ 8224228 w 12192000"/>
              <a:gd name="connsiteY74" fmla="*/ 1557267 h 1806877"/>
              <a:gd name="connsiteX75" fmla="*/ 8199666 w 12192000"/>
              <a:gd name="connsiteY75" fmla="*/ 1559012 h 1806877"/>
              <a:gd name="connsiteX76" fmla="*/ 8194548 w 12192000"/>
              <a:gd name="connsiteY76" fmla="*/ 1565013 h 1806877"/>
              <a:gd name="connsiteX77" fmla="*/ 8165771 w 12192000"/>
              <a:gd name="connsiteY77" fmla="*/ 1579116 h 1806877"/>
              <a:gd name="connsiteX78" fmla="*/ 8116832 w 12192000"/>
              <a:gd name="connsiteY78" fmla="*/ 1608547 h 1806877"/>
              <a:gd name="connsiteX79" fmla="*/ 8089016 w 12192000"/>
              <a:gd name="connsiteY79" fmla="*/ 1617129 h 1806877"/>
              <a:gd name="connsiteX80" fmla="*/ 8074658 w 12192000"/>
              <a:gd name="connsiteY80" fmla="*/ 1626971 h 1806877"/>
              <a:gd name="connsiteX81" fmla="*/ 8068056 w 12192000"/>
              <a:gd name="connsiteY81" fmla="*/ 1627924 h 1806877"/>
              <a:gd name="connsiteX82" fmla="*/ 8046900 w 12192000"/>
              <a:gd name="connsiteY82" fmla="*/ 1634483 h 1806877"/>
              <a:gd name="connsiteX83" fmla="*/ 8034634 w 12192000"/>
              <a:gd name="connsiteY83" fmla="*/ 1637466 h 1806877"/>
              <a:gd name="connsiteX84" fmla="*/ 8029700 w 12192000"/>
              <a:gd name="connsiteY84" fmla="*/ 1638364 h 1806877"/>
              <a:gd name="connsiteX85" fmla="*/ 7987514 w 12192000"/>
              <a:gd name="connsiteY85" fmla="*/ 1638160 h 1806877"/>
              <a:gd name="connsiteX86" fmla="*/ 7960991 w 12192000"/>
              <a:gd name="connsiteY86" fmla="*/ 1648892 h 1806877"/>
              <a:gd name="connsiteX87" fmla="*/ 7937606 w 12192000"/>
              <a:gd name="connsiteY87" fmla="*/ 1650659 h 1806877"/>
              <a:gd name="connsiteX88" fmla="*/ 7931522 w 12192000"/>
              <a:gd name="connsiteY88" fmla="*/ 1653082 h 1806877"/>
              <a:gd name="connsiteX89" fmla="*/ 7872444 w 12192000"/>
              <a:gd name="connsiteY89" fmla="*/ 1652202 h 1806877"/>
              <a:gd name="connsiteX90" fmla="*/ 7832232 w 12192000"/>
              <a:gd name="connsiteY90" fmla="*/ 1658594 h 1806877"/>
              <a:gd name="connsiteX91" fmla="*/ 7744332 w 12192000"/>
              <a:gd name="connsiteY91" fmla="*/ 1657695 h 1806877"/>
              <a:gd name="connsiteX92" fmla="*/ 7723062 w 12192000"/>
              <a:gd name="connsiteY92" fmla="*/ 1658222 h 1806877"/>
              <a:gd name="connsiteX93" fmla="*/ 7705682 w 12192000"/>
              <a:gd name="connsiteY93" fmla="*/ 1664606 h 1806877"/>
              <a:gd name="connsiteX94" fmla="*/ 7702441 w 12192000"/>
              <a:gd name="connsiteY94" fmla="*/ 1671260 h 1806877"/>
              <a:gd name="connsiteX95" fmla="*/ 7690889 w 12192000"/>
              <a:gd name="connsiteY95" fmla="*/ 1672499 h 1806877"/>
              <a:gd name="connsiteX96" fmla="*/ 7688002 w 12192000"/>
              <a:gd name="connsiteY96" fmla="*/ 1674071 h 1806877"/>
              <a:gd name="connsiteX97" fmla="*/ 7671275 w 12192000"/>
              <a:gd name="connsiteY97" fmla="*/ 1681835 h 1806877"/>
              <a:gd name="connsiteX98" fmla="*/ 7585018 w 12192000"/>
              <a:gd name="connsiteY98" fmla="*/ 1675431 h 1806877"/>
              <a:gd name="connsiteX99" fmla="*/ 7471472 w 12192000"/>
              <a:gd name="connsiteY99" fmla="*/ 1682487 h 1806877"/>
              <a:gd name="connsiteX100" fmla="*/ 7381391 w 12192000"/>
              <a:gd name="connsiteY100" fmla="*/ 1689122 h 1806877"/>
              <a:gd name="connsiteX101" fmla="*/ 7292528 w 12192000"/>
              <a:gd name="connsiteY101" fmla="*/ 1689863 h 1806877"/>
              <a:gd name="connsiteX102" fmla="*/ 7204542 w 12192000"/>
              <a:gd name="connsiteY102" fmla="*/ 1667362 h 1806877"/>
              <a:gd name="connsiteX103" fmla="*/ 7179107 w 12192000"/>
              <a:gd name="connsiteY103" fmla="*/ 1664705 h 1806877"/>
              <a:gd name="connsiteX104" fmla="*/ 7176110 w 12192000"/>
              <a:gd name="connsiteY104" fmla="*/ 1667956 h 1806877"/>
              <a:gd name="connsiteX105" fmla="*/ 7149935 w 12192000"/>
              <a:gd name="connsiteY105" fmla="*/ 1671723 h 1806877"/>
              <a:gd name="connsiteX106" fmla="*/ 7076173 w 12192000"/>
              <a:gd name="connsiteY106" fmla="*/ 1681613 h 1806877"/>
              <a:gd name="connsiteX107" fmla="*/ 6997704 w 12192000"/>
              <a:gd name="connsiteY107" fmla="*/ 1681043 h 1806877"/>
              <a:gd name="connsiteX108" fmla="*/ 6883473 w 12192000"/>
              <a:gd name="connsiteY108" fmla="*/ 1705122 h 1806877"/>
              <a:gd name="connsiteX109" fmla="*/ 6687688 w 12192000"/>
              <a:gd name="connsiteY109" fmla="*/ 1727643 h 1806877"/>
              <a:gd name="connsiteX110" fmla="*/ 6529051 w 12192000"/>
              <a:gd name="connsiteY110" fmla="*/ 1750971 h 1806877"/>
              <a:gd name="connsiteX111" fmla="*/ 6306028 w 12192000"/>
              <a:gd name="connsiteY111" fmla="*/ 1761123 h 1806877"/>
              <a:gd name="connsiteX112" fmla="*/ 6148526 w 12192000"/>
              <a:gd name="connsiteY112" fmla="*/ 1790230 h 1806877"/>
              <a:gd name="connsiteX113" fmla="*/ 6053787 w 12192000"/>
              <a:gd name="connsiteY113" fmla="*/ 1806877 h 1806877"/>
              <a:gd name="connsiteX114" fmla="*/ 6096136 w 12192000"/>
              <a:gd name="connsiteY114" fmla="*/ 1767260 h 1806877"/>
              <a:gd name="connsiteX115" fmla="*/ 6028583 w 12192000"/>
              <a:gd name="connsiteY115" fmla="*/ 1806085 h 1806877"/>
              <a:gd name="connsiteX116" fmla="*/ 6021207 w 12192000"/>
              <a:gd name="connsiteY116" fmla="*/ 1799140 h 1806877"/>
              <a:gd name="connsiteX117" fmla="*/ 5990008 w 12192000"/>
              <a:gd name="connsiteY117" fmla="*/ 1794814 h 1806877"/>
              <a:gd name="connsiteX118" fmla="*/ 5937319 w 12192000"/>
              <a:gd name="connsiteY118" fmla="*/ 1797660 h 1806877"/>
              <a:gd name="connsiteX119" fmla="*/ 5743302 w 12192000"/>
              <a:gd name="connsiteY119" fmla="*/ 1782136 h 1806877"/>
              <a:gd name="connsiteX120" fmla="*/ 5607054 w 12192000"/>
              <a:gd name="connsiteY120" fmla="*/ 1775578 h 1806877"/>
              <a:gd name="connsiteX121" fmla="*/ 5464006 w 12192000"/>
              <a:gd name="connsiteY121" fmla="*/ 1763436 h 1806877"/>
              <a:gd name="connsiteX122" fmla="*/ 5412840 w 12192000"/>
              <a:gd name="connsiteY122" fmla="*/ 1788824 h 1806877"/>
              <a:gd name="connsiteX123" fmla="*/ 5361713 w 12192000"/>
              <a:gd name="connsiteY123" fmla="*/ 1773980 h 1806877"/>
              <a:gd name="connsiteX124" fmla="*/ 5241786 w 12192000"/>
              <a:gd name="connsiteY124" fmla="*/ 1756656 h 1806877"/>
              <a:gd name="connsiteX125" fmla="*/ 5202963 w 12192000"/>
              <a:gd name="connsiteY125" fmla="*/ 1747306 h 1806877"/>
              <a:gd name="connsiteX126" fmla="*/ 5154668 w 12192000"/>
              <a:gd name="connsiteY126" fmla="*/ 1744668 h 1806877"/>
              <a:gd name="connsiteX127" fmla="*/ 5136547 w 12192000"/>
              <a:gd name="connsiteY127" fmla="*/ 1738620 h 1806877"/>
              <a:gd name="connsiteX128" fmla="*/ 5122587 w 12192000"/>
              <a:gd name="connsiteY128" fmla="*/ 1735756 h 1806877"/>
              <a:gd name="connsiteX129" fmla="*/ 5119579 w 12192000"/>
              <a:gd name="connsiteY129" fmla="*/ 1734004 h 1806877"/>
              <a:gd name="connsiteX130" fmla="*/ 5101616 w 12192000"/>
              <a:gd name="connsiteY130" fmla="*/ 1724948 h 1806877"/>
              <a:gd name="connsiteX131" fmla="*/ 5045783 w 12192000"/>
              <a:gd name="connsiteY131" fmla="*/ 1730209 h 1806877"/>
              <a:gd name="connsiteX132" fmla="*/ 4991477 w 12192000"/>
              <a:gd name="connsiteY132" fmla="*/ 1716450 h 1806877"/>
              <a:gd name="connsiteX133" fmla="*/ 4820387 w 12192000"/>
              <a:gd name="connsiteY133" fmla="*/ 1695973 h 1806877"/>
              <a:gd name="connsiteX134" fmla="*/ 4742338 w 12192000"/>
              <a:gd name="connsiteY134" fmla="*/ 1672696 h 1806877"/>
              <a:gd name="connsiteX135" fmla="*/ 4703062 w 12192000"/>
              <a:gd name="connsiteY135" fmla="*/ 1665094 h 1806877"/>
              <a:gd name="connsiteX136" fmla="*/ 4701052 w 12192000"/>
              <a:gd name="connsiteY136" fmla="*/ 1664466 h 1806877"/>
              <a:gd name="connsiteX137" fmla="*/ 4701986 w 12192000"/>
              <a:gd name="connsiteY137" fmla="*/ 1664294 h 1806877"/>
              <a:gd name="connsiteX138" fmla="*/ 4697074 w 12192000"/>
              <a:gd name="connsiteY138" fmla="*/ 1663224 h 1806877"/>
              <a:gd name="connsiteX139" fmla="*/ 4701052 w 12192000"/>
              <a:gd name="connsiteY139" fmla="*/ 1664466 h 1806877"/>
              <a:gd name="connsiteX140" fmla="*/ 4695406 w 12192000"/>
              <a:gd name="connsiteY140" fmla="*/ 1665504 h 1806877"/>
              <a:gd name="connsiteX141" fmla="*/ 4495727 w 12192000"/>
              <a:gd name="connsiteY141" fmla="*/ 1656633 h 1806877"/>
              <a:gd name="connsiteX142" fmla="*/ 4428317 w 12192000"/>
              <a:gd name="connsiteY142" fmla="*/ 1646311 h 1806877"/>
              <a:gd name="connsiteX143" fmla="*/ 4424455 w 12192000"/>
              <a:gd name="connsiteY143" fmla="*/ 1646545 h 1806877"/>
              <a:gd name="connsiteX144" fmla="*/ 4418141 w 12192000"/>
              <a:gd name="connsiteY144" fmla="*/ 1643457 h 1806877"/>
              <a:gd name="connsiteX145" fmla="*/ 4389054 w 12192000"/>
              <a:gd name="connsiteY145" fmla="*/ 1635100 h 1806877"/>
              <a:gd name="connsiteX146" fmla="*/ 4243963 w 12192000"/>
              <a:gd name="connsiteY146" fmla="*/ 1600547 h 1806877"/>
              <a:gd name="connsiteX147" fmla="*/ 4230390 w 12192000"/>
              <a:gd name="connsiteY147" fmla="*/ 1596782 h 1806877"/>
              <a:gd name="connsiteX148" fmla="*/ 4151096 w 12192000"/>
              <a:gd name="connsiteY148" fmla="*/ 1589415 h 1806877"/>
              <a:gd name="connsiteX149" fmla="*/ 4091729 w 12192000"/>
              <a:gd name="connsiteY149" fmla="*/ 1565484 h 1806877"/>
              <a:gd name="connsiteX150" fmla="*/ 3994992 w 12192000"/>
              <a:gd name="connsiteY150" fmla="*/ 1554250 h 1806877"/>
              <a:gd name="connsiteX151" fmla="*/ 3898778 w 12192000"/>
              <a:gd name="connsiteY151" fmla="*/ 1546088 h 1806877"/>
              <a:gd name="connsiteX152" fmla="*/ 3863728 w 12192000"/>
              <a:gd name="connsiteY152" fmla="*/ 1544567 h 1806877"/>
              <a:gd name="connsiteX153" fmla="*/ 3729252 w 12192000"/>
              <a:gd name="connsiteY153" fmla="*/ 1544592 h 1806877"/>
              <a:gd name="connsiteX154" fmla="*/ 3716543 w 12192000"/>
              <a:gd name="connsiteY154" fmla="*/ 1541771 h 1806877"/>
              <a:gd name="connsiteX155" fmla="*/ 3715389 w 12192000"/>
              <a:gd name="connsiteY155" fmla="*/ 1538406 h 1806877"/>
              <a:gd name="connsiteX156" fmla="*/ 3682391 w 12192000"/>
              <a:gd name="connsiteY156" fmla="*/ 1529372 h 1806877"/>
              <a:gd name="connsiteX157" fmla="*/ 3669607 w 12192000"/>
              <a:gd name="connsiteY157" fmla="*/ 1534463 h 1806877"/>
              <a:gd name="connsiteX158" fmla="*/ 3669577 w 12192000"/>
              <a:gd name="connsiteY158" fmla="*/ 1534458 h 1806877"/>
              <a:gd name="connsiteX159" fmla="*/ 3660365 w 12192000"/>
              <a:gd name="connsiteY159" fmla="*/ 1531370 h 1806877"/>
              <a:gd name="connsiteX160" fmla="*/ 3637171 w 12192000"/>
              <a:gd name="connsiteY160" fmla="*/ 1523813 h 1806877"/>
              <a:gd name="connsiteX161" fmla="*/ 3636519 w 12192000"/>
              <a:gd name="connsiteY161" fmla="*/ 1523773 h 1806877"/>
              <a:gd name="connsiteX162" fmla="*/ 3589716 w 12192000"/>
              <a:gd name="connsiteY162" fmla="*/ 1506360 h 1806877"/>
              <a:gd name="connsiteX163" fmla="*/ 3583541 w 12192000"/>
              <a:gd name="connsiteY163" fmla="*/ 1507469 h 1806877"/>
              <a:gd name="connsiteX164" fmla="*/ 3574426 w 12192000"/>
              <a:gd name="connsiteY164" fmla="*/ 1507574 h 1806877"/>
              <a:gd name="connsiteX165" fmla="*/ 3574190 w 12192000"/>
              <a:gd name="connsiteY165" fmla="*/ 1507350 h 1806877"/>
              <a:gd name="connsiteX166" fmla="*/ 3565671 w 12192000"/>
              <a:gd name="connsiteY166" fmla="*/ 1507894 h 1806877"/>
              <a:gd name="connsiteX167" fmla="*/ 3515816 w 12192000"/>
              <a:gd name="connsiteY167" fmla="*/ 1499688 h 1806877"/>
              <a:gd name="connsiteX168" fmla="*/ 3452912 w 12192000"/>
              <a:gd name="connsiteY168" fmla="*/ 1496444 h 1806877"/>
              <a:gd name="connsiteX169" fmla="*/ 3380405 w 12192000"/>
              <a:gd name="connsiteY169" fmla="*/ 1486216 h 1806877"/>
              <a:gd name="connsiteX170" fmla="*/ 3343625 w 12192000"/>
              <a:gd name="connsiteY170" fmla="*/ 1500147 h 1806877"/>
              <a:gd name="connsiteX171" fmla="*/ 3323774 w 12192000"/>
              <a:gd name="connsiteY171" fmla="*/ 1501476 h 1806877"/>
              <a:gd name="connsiteX172" fmla="*/ 3321444 w 12192000"/>
              <a:gd name="connsiteY172" fmla="*/ 1500659 h 1806877"/>
              <a:gd name="connsiteX173" fmla="*/ 3242143 w 12192000"/>
              <a:gd name="connsiteY173" fmla="*/ 1505268 h 1806877"/>
              <a:gd name="connsiteX174" fmla="*/ 3122401 w 12192000"/>
              <a:gd name="connsiteY174" fmla="*/ 1511314 h 1806877"/>
              <a:gd name="connsiteX175" fmla="*/ 3010177 w 12192000"/>
              <a:gd name="connsiteY175" fmla="*/ 1513132 h 1806877"/>
              <a:gd name="connsiteX176" fmla="*/ 2782615 w 12192000"/>
              <a:gd name="connsiteY176" fmla="*/ 1509375 h 1806877"/>
              <a:gd name="connsiteX177" fmla="*/ 2668665 w 12192000"/>
              <a:gd name="connsiteY177" fmla="*/ 1517660 h 1806877"/>
              <a:gd name="connsiteX178" fmla="*/ 2548073 w 12192000"/>
              <a:gd name="connsiteY178" fmla="*/ 1516667 h 1806877"/>
              <a:gd name="connsiteX179" fmla="*/ 2423377 w 12192000"/>
              <a:gd name="connsiteY179" fmla="*/ 1527776 h 1806877"/>
              <a:gd name="connsiteX180" fmla="*/ 2295298 w 12192000"/>
              <a:gd name="connsiteY180" fmla="*/ 1534368 h 1806877"/>
              <a:gd name="connsiteX181" fmla="*/ 2188781 w 12192000"/>
              <a:gd name="connsiteY181" fmla="*/ 1529677 h 1806877"/>
              <a:gd name="connsiteX182" fmla="*/ 2074855 w 12192000"/>
              <a:gd name="connsiteY182" fmla="*/ 1515446 h 1806877"/>
              <a:gd name="connsiteX183" fmla="*/ 2012587 w 12192000"/>
              <a:gd name="connsiteY183" fmla="*/ 1522487 h 1806877"/>
              <a:gd name="connsiteX184" fmla="*/ 1932075 w 12192000"/>
              <a:gd name="connsiteY184" fmla="*/ 1517914 h 1806877"/>
              <a:gd name="connsiteX185" fmla="*/ 1908490 w 12192000"/>
              <a:gd name="connsiteY185" fmla="*/ 1526423 h 1806877"/>
              <a:gd name="connsiteX186" fmla="*/ 1908410 w 12192000"/>
              <a:gd name="connsiteY186" fmla="*/ 1526410 h 1806877"/>
              <a:gd name="connsiteX187" fmla="*/ 1901918 w 12192000"/>
              <a:gd name="connsiteY187" fmla="*/ 1522410 h 1806877"/>
              <a:gd name="connsiteX188" fmla="*/ 1876753 w 12192000"/>
              <a:gd name="connsiteY188" fmla="*/ 1517619 h 1806877"/>
              <a:gd name="connsiteX189" fmla="*/ 1858194 w 12192000"/>
              <a:gd name="connsiteY189" fmla="*/ 1522343 h 1806877"/>
              <a:gd name="connsiteX190" fmla="*/ 1702657 w 12192000"/>
              <a:gd name="connsiteY190" fmla="*/ 1510562 h 1806877"/>
              <a:gd name="connsiteX191" fmla="*/ 1701421 w 12192000"/>
              <a:gd name="connsiteY191" fmla="*/ 1510775 h 1806877"/>
              <a:gd name="connsiteX192" fmla="*/ 1699973 w 12192000"/>
              <a:gd name="connsiteY192" fmla="*/ 1507739 h 1806877"/>
              <a:gd name="connsiteX193" fmla="*/ 1682526 w 12192000"/>
              <a:gd name="connsiteY193" fmla="*/ 1504598 h 1806877"/>
              <a:gd name="connsiteX194" fmla="*/ 1677380 w 12192000"/>
              <a:gd name="connsiteY194" fmla="*/ 1504851 h 1806877"/>
              <a:gd name="connsiteX195" fmla="*/ 1670304 w 12192000"/>
              <a:gd name="connsiteY195" fmla="*/ 1503744 h 1806877"/>
              <a:gd name="connsiteX196" fmla="*/ 1670197 w 12192000"/>
              <a:gd name="connsiteY196" fmla="*/ 1503497 h 1806877"/>
              <a:gd name="connsiteX197" fmla="*/ 1626301 w 12192000"/>
              <a:gd name="connsiteY197" fmla="*/ 1474931 h 1806877"/>
              <a:gd name="connsiteX198" fmla="*/ 1535119 w 12192000"/>
              <a:gd name="connsiteY198" fmla="*/ 1463075 h 1806877"/>
              <a:gd name="connsiteX199" fmla="*/ 1531340 w 12192000"/>
              <a:gd name="connsiteY199" fmla="*/ 1461293 h 1806877"/>
              <a:gd name="connsiteX200" fmla="*/ 1498454 w 12192000"/>
              <a:gd name="connsiteY200" fmla="*/ 1463478 h 1806877"/>
              <a:gd name="connsiteX201" fmla="*/ 1478806 w 12192000"/>
              <a:gd name="connsiteY201" fmla="*/ 1464611 h 1806877"/>
              <a:gd name="connsiteX202" fmla="*/ 1358081 w 12192000"/>
              <a:gd name="connsiteY202" fmla="*/ 1455545 h 1806877"/>
              <a:gd name="connsiteX203" fmla="*/ 1222449 w 12192000"/>
              <a:gd name="connsiteY203" fmla="*/ 1455454 h 1806877"/>
              <a:gd name="connsiteX204" fmla="*/ 1180983 w 12192000"/>
              <a:gd name="connsiteY204" fmla="*/ 1440557 h 1806877"/>
              <a:gd name="connsiteX205" fmla="*/ 1018426 w 12192000"/>
              <a:gd name="connsiteY205" fmla="*/ 1400226 h 1806877"/>
              <a:gd name="connsiteX206" fmla="*/ 940021 w 12192000"/>
              <a:gd name="connsiteY206" fmla="*/ 1409452 h 1806877"/>
              <a:gd name="connsiteX207" fmla="*/ 940362 w 12192000"/>
              <a:gd name="connsiteY207" fmla="*/ 1408090 h 1806877"/>
              <a:gd name="connsiteX208" fmla="*/ 927147 w 12192000"/>
              <a:gd name="connsiteY208" fmla="*/ 1407436 h 1806877"/>
              <a:gd name="connsiteX209" fmla="*/ 915481 w 12192000"/>
              <a:gd name="connsiteY209" fmla="*/ 1395526 h 1806877"/>
              <a:gd name="connsiteX210" fmla="*/ 884363 w 12192000"/>
              <a:gd name="connsiteY210" fmla="*/ 1395024 h 1806877"/>
              <a:gd name="connsiteX211" fmla="*/ 883522 w 12192000"/>
              <a:gd name="connsiteY211" fmla="*/ 1400267 h 1806877"/>
              <a:gd name="connsiteX212" fmla="*/ 865903 w 12192000"/>
              <a:gd name="connsiteY212" fmla="*/ 1394324 h 1806877"/>
              <a:gd name="connsiteX213" fmla="*/ 790832 w 12192000"/>
              <a:gd name="connsiteY213" fmla="*/ 1370999 h 1806877"/>
              <a:gd name="connsiteX214" fmla="*/ 749766 w 12192000"/>
              <a:gd name="connsiteY214" fmla="*/ 1353216 h 1806877"/>
              <a:gd name="connsiteX215" fmla="*/ 705470 w 12192000"/>
              <a:gd name="connsiteY215" fmla="*/ 1354328 h 1806877"/>
              <a:gd name="connsiteX216" fmla="*/ 692371 w 12192000"/>
              <a:gd name="connsiteY216" fmla="*/ 1343942 h 1806877"/>
              <a:gd name="connsiteX217" fmla="*/ 690203 w 12192000"/>
              <a:gd name="connsiteY217" fmla="*/ 1341970 h 1806877"/>
              <a:gd name="connsiteX218" fmla="*/ 679574 w 12192000"/>
              <a:gd name="connsiteY218" fmla="*/ 1338069 h 1806877"/>
              <a:gd name="connsiteX219" fmla="*/ 679009 w 12192000"/>
              <a:gd name="connsiteY219" fmla="*/ 1331966 h 1806877"/>
              <a:gd name="connsiteX220" fmla="*/ 664756 w 12192000"/>
              <a:gd name="connsiteY220" fmla="*/ 1322509 h 1806877"/>
              <a:gd name="connsiteX221" fmla="*/ 644515 w 12192000"/>
              <a:gd name="connsiteY221" fmla="*/ 1316732 h 1806877"/>
              <a:gd name="connsiteX222" fmla="*/ 545716 w 12192000"/>
              <a:gd name="connsiteY222" fmla="*/ 1294878 h 1806877"/>
              <a:gd name="connsiteX223" fmla="*/ 488094 w 12192000"/>
              <a:gd name="connsiteY223" fmla="*/ 1278596 h 1806877"/>
              <a:gd name="connsiteX224" fmla="*/ 468538 w 12192000"/>
              <a:gd name="connsiteY224" fmla="*/ 1267376 h 1806877"/>
              <a:gd name="connsiteX225" fmla="*/ 439655 w 12192000"/>
              <a:gd name="connsiteY225" fmla="*/ 1255090 h 1806877"/>
              <a:gd name="connsiteX226" fmla="*/ 390496 w 12192000"/>
              <a:gd name="connsiteY226" fmla="*/ 1229512 h 1806877"/>
              <a:gd name="connsiteX227" fmla="*/ 362616 w 12192000"/>
              <a:gd name="connsiteY227" fmla="*/ 1221981 h 1806877"/>
              <a:gd name="connsiteX228" fmla="*/ 348184 w 12192000"/>
              <a:gd name="connsiteY228" fmla="*/ 1213437 h 1806877"/>
              <a:gd name="connsiteX229" fmla="*/ 341576 w 12192000"/>
              <a:gd name="connsiteY229" fmla="*/ 1212583 h 1806877"/>
              <a:gd name="connsiteX230" fmla="*/ 320370 w 12192000"/>
              <a:gd name="connsiteY230" fmla="*/ 1206827 h 1806877"/>
              <a:gd name="connsiteX231" fmla="*/ 308082 w 12192000"/>
              <a:gd name="connsiteY231" fmla="*/ 1204195 h 1806877"/>
              <a:gd name="connsiteX232" fmla="*/ 303141 w 12192000"/>
              <a:gd name="connsiteY232" fmla="*/ 1203396 h 1806877"/>
              <a:gd name="connsiteX233" fmla="*/ 260955 w 12192000"/>
              <a:gd name="connsiteY233" fmla="*/ 1203345 h 1806877"/>
              <a:gd name="connsiteX234" fmla="*/ 234352 w 12192000"/>
              <a:gd name="connsiteY234" fmla="*/ 1193972 h 1806877"/>
              <a:gd name="connsiteX235" fmla="*/ 210954 w 12192000"/>
              <a:gd name="connsiteY235" fmla="*/ 1192326 h 1806877"/>
              <a:gd name="connsiteX236" fmla="*/ 204851 w 12192000"/>
              <a:gd name="connsiteY236" fmla="*/ 1190210 h 1806877"/>
              <a:gd name="connsiteX237" fmla="*/ 145778 w 12192000"/>
              <a:gd name="connsiteY237" fmla="*/ 1190651 h 1806877"/>
              <a:gd name="connsiteX238" fmla="*/ 105518 w 12192000"/>
              <a:gd name="connsiteY238" fmla="*/ 1184937 h 1806877"/>
              <a:gd name="connsiteX239" fmla="*/ 17623 w 12192000"/>
              <a:gd name="connsiteY239" fmla="*/ 1185238 h 1806877"/>
              <a:gd name="connsiteX240" fmla="*/ 0 w 12192000"/>
              <a:gd name="connsiteY240" fmla="*/ 1184768 h 1806877"/>
              <a:gd name="connsiteX241" fmla="*/ 0 w 12192000"/>
              <a:gd name="connsiteY241" fmla="*/ 0 h 1806877"/>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48526 w 12192000"/>
              <a:gd name="connsiteY112" fmla="*/ 1790230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937319 w 12192000"/>
              <a:gd name="connsiteY118" fmla="*/ 1797660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88824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937319 w 12192000"/>
              <a:gd name="connsiteY118" fmla="*/ 1797660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88824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88824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90008 w 12192000"/>
              <a:gd name="connsiteY117" fmla="*/ 1794814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67920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6021207 w 12192000"/>
              <a:gd name="connsiteY116" fmla="*/ 1799140 h 1806085"/>
              <a:gd name="connsiteX117" fmla="*/ 5916336 w 12192000"/>
              <a:gd name="connsiteY117" fmla="*/ 1780879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67920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806085"/>
              <a:gd name="connsiteX1" fmla="*/ 12192000 w 12192000"/>
              <a:gd name="connsiteY1" fmla="*/ 0 h 1806085"/>
              <a:gd name="connsiteX2" fmla="*/ 12192000 w 12192000"/>
              <a:gd name="connsiteY2" fmla="*/ 1129867 h 1806085"/>
              <a:gd name="connsiteX3" fmla="*/ 12174158 w 12192000"/>
              <a:gd name="connsiteY3" fmla="*/ 1133797 h 1806085"/>
              <a:gd name="connsiteX4" fmla="*/ 12111983 w 12192000"/>
              <a:gd name="connsiteY4" fmla="*/ 1161939 h 1806085"/>
              <a:gd name="connsiteX5" fmla="*/ 11967186 w 12192000"/>
              <a:gd name="connsiteY5" fmla="*/ 1201206 h 1806085"/>
              <a:gd name="connsiteX6" fmla="*/ 11953646 w 12192000"/>
              <a:gd name="connsiteY6" fmla="*/ 1205499 h 1806085"/>
              <a:gd name="connsiteX7" fmla="*/ 11874413 w 12192000"/>
              <a:gd name="connsiteY7" fmla="*/ 1213569 h 1806085"/>
              <a:gd name="connsiteX8" fmla="*/ 11815251 w 12192000"/>
              <a:gd name="connsiteY8" fmla="*/ 1241020 h 1806085"/>
              <a:gd name="connsiteX9" fmla="*/ 11718610 w 12192000"/>
              <a:gd name="connsiteY9" fmla="*/ 1253479 h 1806085"/>
              <a:gd name="connsiteX10" fmla="*/ 11622463 w 12192000"/>
              <a:gd name="connsiteY10" fmla="*/ 1262368 h 1806085"/>
              <a:gd name="connsiteX11" fmla="*/ 11587426 w 12192000"/>
              <a:gd name="connsiteY11" fmla="*/ 1263916 h 1806085"/>
              <a:gd name="connsiteX12" fmla="*/ 11441207 w 12192000"/>
              <a:gd name="connsiteY12" fmla="*/ 1262974 h 1806085"/>
              <a:gd name="connsiteX13" fmla="*/ 11406215 w 12192000"/>
              <a:gd name="connsiteY13" fmla="*/ 1280453 h 1806085"/>
              <a:gd name="connsiteX14" fmla="*/ 11361043 w 12192000"/>
              <a:gd name="connsiteY14" fmla="*/ 1286632 h 1806085"/>
              <a:gd name="connsiteX15" fmla="*/ 11259450 w 12192000"/>
              <a:gd name="connsiteY15" fmla="*/ 1286738 h 1806085"/>
              <a:gd name="connsiteX16" fmla="*/ 11128948 w 12192000"/>
              <a:gd name="connsiteY16" fmla="*/ 1245981 h 1806085"/>
              <a:gd name="connsiteX17" fmla="*/ 11090810 w 12192000"/>
              <a:gd name="connsiteY17" fmla="*/ 1243590 h 1806085"/>
              <a:gd name="connsiteX18" fmla="*/ 11085499 w 12192000"/>
              <a:gd name="connsiteY18" fmla="*/ 1248151 h 1806085"/>
              <a:gd name="connsiteX19" fmla="*/ 11031924 w 12192000"/>
              <a:gd name="connsiteY19" fmla="*/ 1225704 h 1806085"/>
              <a:gd name="connsiteX20" fmla="*/ 10955096 w 12192000"/>
              <a:gd name="connsiteY20" fmla="*/ 1231768 h 1806085"/>
              <a:gd name="connsiteX21" fmla="*/ 10864884 w 12192000"/>
              <a:gd name="connsiteY21" fmla="*/ 1245957 h 1806085"/>
              <a:gd name="connsiteX22" fmla="*/ 10841363 w 12192000"/>
              <a:gd name="connsiteY22" fmla="*/ 1251400 h 1806085"/>
              <a:gd name="connsiteX23" fmla="*/ 10780910 w 12192000"/>
              <a:gd name="connsiteY23" fmla="*/ 1249166 h 1806085"/>
              <a:gd name="connsiteX24" fmla="*/ 10696254 w 12192000"/>
              <a:gd name="connsiteY24" fmla="*/ 1259247 h 1806085"/>
              <a:gd name="connsiteX25" fmla="*/ 10577832 w 12192000"/>
              <a:gd name="connsiteY25" fmla="*/ 1255994 h 1806085"/>
              <a:gd name="connsiteX26" fmla="*/ 10531976 w 12192000"/>
              <a:gd name="connsiteY26" fmla="*/ 1249692 h 1806085"/>
              <a:gd name="connsiteX27" fmla="*/ 10453101 w 12192000"/>
              <a:gd name="connsiteY27" fmla="*/ 1241000 h 1806085"/>
              <a:gd name="connsiteX28" fmla="*/ 10407706 w 12192000"/>
              <a:gd name="connsiteY28" fmla="*/ 1235650 h 1806085"/>
              <a:gd name="connsiteX29" fmla="*/ 10368559 w 12192000"/>
              <a:gd name="connsiteY29" fmla="*/ 1235686 h 1806085"/>
              <a:gd name="connsiteX30" fmla="*/ 10352542 w 12192000"/>
              <a:gd name="connsiteY30" fmla="*/ 1245817 h 1806085"/>
              <a:gd name="connsiteX31" fmla="*/ 10294918 w 12192000"/>
              <a:gd name="connsiteY31" fmla="*/ 1263549 h 1806085"/>
              <a:gd name="connsiteX32" fmla="*/ 10271059 w 12192000"/>
              <a:gd name="connsiteY32" fmla="*/ 1265010 h 1806085"/>
              <a:gd name="connsiteX33" fmla="*/ 10239064 w 12192000"/>
              <a:gd name="connsiteY33" fmla="*/ 1270598 h 1806085"/>
              <a:gd name="connsiteX34" fmla="*/ 10181078 w 12192000"/>
              <a:gd name="connsiteY34" fmla="*/ 1276374 h 1806085"/>
              <a:gd name="connsiteX35" fmla="*/ 10153458 w 12192000"/>
              <a:gd name="connsiteY35" fmla="*/ 1285229 h 1806085"/>
              <a:gd name="connsiteX36" fmla="*/ 10140775 w 12192000"/>
              <a:gd name="connsiteY36" fmla="*/ 1285847 h 1806085"/>
              <a:gd name="connsiteX37" fmla="*/ 10132055 w 12192000"/>
              <a:gd name="connsiteY37" fmla="*/ 1297214 h 1806085"/>
              <a:gd name="connsiteX38" fmla="*/ 10094093 w 12192000"/>
              <a:gd name="connsiteY38" fmla="*/ 1316697 h 1806085"/>
              <a:gd name="connsiteX39" fmla="*/ 10059188 w 12192000"/>
              <a:gd name="connsiteY39" fmla="*/ 1326655 h 1806085"/>
              <a:gd name="connsiteX40" fmla="*/ 10016268 w 12192000"/>
              <a:gd name="connsiteY40" fmla="*/ 1325133 h 1806085"/>
              <a:gd name="connsiteX41" fmla="*/ 9937115 w 12192000"/>
              <a:gd name="connsiteY41" fmla="*/ 1337731 h 1806085"/>
              <a:gd name="connsiteX42" fmla="*/ 9824942 w 12192000"/>
              <a:gd name="connsiteY42" fmla="*/ 1342969 h 1806085"/>
              <a:gd name="connsiteX43" fmla="*/ 9705553 w 12192000"/>
              <a:gd name="connsiteY43" fmla="*/ 1359323 h 1806085"/>
              <a:gd name="connsiteX44" fmla="*/ 9589915 w 12192000"/>
              <a:gd name="connsiteY44" fmla="*/ 1382355 h 1806085"/>
              <a:gd name="connsiteX45" fmla="*/ 9315048 w 12192000"/>
              <a:gd name="connsiteY45" fmla="*/ 1428626 h 1806085"/>
              <a:gd name="connsiteX46" fmla="*/ 9209077 w 12192000"/>
              <a:gd name="connsiteY46" fmla="*/ 1448049 h 1806085"/>
              <a:gd name="connsiteX47" fmla="*/ 9133300 w 12192000"/>
              <a:gd name="connsiteY47" fmla="*/ 1456152 h 1806085"/>
              <a:gd name="connsiteX48" fmla="*/ 9031264 w 12192000"/>
              <a:gd name="connsiteY48" fmla="*/ 1462053 h 1806085"/>
              <a:gd name="connsiteX49" fmla="*/ 8983321 w 12192000"/>
              <a:gd name="connsiteY49" fmla="*/ 1464616 h 1806085"/>
              <a:gd name="connsiteX50" fmla="*/ 8983035 w 12192000"/>
              <a:gd name="connsiteY50" fmla="*/ 1464417 h 1806085"/>
              <a:gd name="connsiteX51" fmla="*/ 8974072 w 12192000"/>
              <a:gd name="connsiteY51" fmla="*/ 1465390 h 1806085"/>
              <a:gd name="connsiteX52" fmla="*/ 8968242 w 12192000"/>
              <a:gd name="connsiteY52" fmla="*/ 1467079 h 1806085"/>
              <a:gd name="connsiteX53" fmla="*/ 8952199 w 12192000"/>
              <a:gd name="connsiteY53" fmla="*/ 1469700 h 1806085"/>
              <a:gd name="connsiteX54" fmla="*/ 8945873 w 12192000"/>
              <a:gd name="connsiteY54" fmla="*/ 1469099 h 1806085"/>
              <a:gd name="connsiteX55" fmla="*/ 8940905 w 12192000"/>
              <a:gd name="connsiteY55" fmla="*/ 1467238 h 1806085"/>
              <a:gd name="connsiteX56" fmla="*/ 8906846 w 12192000"/>
              <a:gd name="connsiteY56" fmla="*/ 1464481 h 1806085"/>
              <a:gd name="connsiteX57" fmla="*/ 8730411 w 12192000"/>
              <a:gd name="connsiteY57" fmla="*/ 1479838 h 1806085"/>
              <a:gd name="connsiteX58" fmla="*/ 8685834 w 12192000"/>
              <a:gd name="connsiteY58" fmla="*/ 1481431 h 1806085"/>
              <a:gd name="connsiteX59" fmla="*/ 8574116 w 12192000"/>
              <a:gd name="connsiteY59" fmla="*/ 1488166 h 1806085"/>
              <a:gd name="connsiteX60" fmla="*/ 8503254 w 12192000"/>
              <a:gd name="connsiteY60" fmla="*/ 1475627 h 1806085"/>
              <a:gd name="connsiteX61" fmla="*/ 8489028 w 12192000"/>
              <a:gd name="connsiteY61" fmla="*/ 1480483 h 1806085"/>
              <a:gd name="connsiteX62" fmla="*/ 8484222 w 12192000"/>
              <a:gd name="connsiteY62" fmla="*/ 1482955 h 1806085"/>
              <a:gd name="connsiteX63" fmla="*/ 8476034 w 12192000"/>
              <a:gd name="connsiteY63" fmla="*/ 1485197 h 1806085"/>
              <a:gd name="connsiteX64" fmla="*/ 8475659 w 12192000"/>
              <a:gd name="connsiteY64" fmla="*/ 1485048 h 1806085"/>
              <a:gd name="connsiteX65" fmla="*/ 8468325 w 12192000"/>
              <a:gd name="connsiteY65" fmla="*/ 1487552 h 1806085"/>
              <a:gd name="connsiteX66" fmla="*/ 8401298 w 12192000"/>
              <a:gd name="connsiteY66" fmla="*/ 1493672 h 1806085"/>
              <a:gd name="connsiteX67" fmla="*/ 8390295 w 12192000"/>
              <a:gd name="connsiteY67" fmla="*/ 1502138 h 1806085"/>
              <a:gd name="connsiteX68" fmla="*/ 8370102 w 12192000"/>
              <a:gd name="connsiteY68" fmla="*/ 1508730 h 1806085"/>
              <a:gd name="connsiteX69" fmla="*/ 8271491 w 12192000"/>
              <a:gd name="connsiteY69" fmla="*/ 1533520 h 1806085"/>
              <a:gd name="connsiteX70" fmla="*/ 8248843 w 12192000"/>
              <a:gd name="connsiteY70" fmla="*/ 1537060 h 1806085"/>
              <a:gd name="connsiteX71" fmla="*/ 8244399 w 12192000"/>
              <a:gd name="connsiteY71" fmla="*/ 1538596 h 1806085"/>
              <a:gd name="connsiteX72" fmla="*/ 8241700 w 12192000"/>
              <a:gd name="connsiteY72" fmla="*/ 1538396 h 1806085"/>
              <a:gd name="connsiteX73" fmla="*/ 8230388 w 12192000"/>
              <a:gd name="connsiteY73" fmla="*/ 1546517 h 1806085"/>
              <a:gd name="connsiteX74" fmla="*/ 8224228 w 12192000"/>
              <a:gd name="connsiteY74" fmla="*/ 1557267 h 1806085"/>
              <a:gd name="connsiteX75" fmla="*/ 8199666 w 12192000"/>
              <a:gd name="connsiteY75" fmla="*/ 1559012 h 1806085"/>
              <a:gd name="connsiteX76" fmla="*/ 8194548 w 12192000"/>
              <a:gd name="connsiteY76" fmla="*/ 1565013 h 1806085"/>
              <a:gd name="connsiteX77" fmla="*/ 8165771 w 12192000"/>
              <a:gd name="connsiteY77" fmla="*/ 1579116 h 1806085"/>
              <a:gd name="connsiteX78" fmla="*/ 8116832 w 12192000"/>
              <a:gd name="connsiteY78" fmla="*/ 1608547 h 1806085"/>
              <a:gd name="connsiteX79" fmla="*/ 8089016 w 12192000"/>
              <a:gd name="connsiteY79" fmla="*/ 1617129 h 1806085"/>
              <a:gd name="connsiteX80" fmla="*/ 8074658 w 12192000"/>
              <a:gd name="connsiteY80" fmla="*/ 1626971 h 1806085"/>
              <a:gd name="connsiteX81" fmla="*/ 8068056 w 12192000"/>
              <a:gd name="connsiteY81" fmla="*/ 1627924 h 1806085"/>
              <a:gd name="connsiteX82" fmla="*/ 8046900 w 12192000"/>
              <a:gd name="connsiteY82" fmla="*/ 1634483 h 1806085"/>
              <a:gd name="connsiteX83" fmla="*/ 8034634 w 12192000"/>
              <a:gd name="connsiteY83" fmla="*/ 1637466 h 1806085"/>
              <a:gd name="connsiteX84" fmla="*/ 8029700 w 12192000"/>
              <a:gd name="connsiteY84" fmla="*/ 1638364 h 1806085"/>
              <a:gd name="connsiteX85" fmla="*/ 7987514 w 12192000"/>
              <a:gd name="connsiteY85" fmla="*/ 1638160 h 1806085"/>
              <a:gd name="connsiteX86" fmla="*/ 7960991 w 12192000"/>
              <a:gd name="connsiteY86" fmla="*/ 1648892 h 1806085"/>
              <a:gd name="connsiteX87" fmla="*/ 7937606 w 12192000"/>
              <a:gd name="connsiteY87" fmla="*/ 1650659 h 1806085"/>
              <a:gd name="connsiteX88" fmla="*/ 7931522 w 12192000"/>
              <a:gd name="connsiteY88" fmla="*/ 1653082 h 1806085"/>
              <a:gd name="connsiteX89" fmla="*/ 7872444 w 12192000"/>
              <a:gd name="connsiteY89" fmla="*/ 1652202 h 1806085"/>
              <a:gd name="connsiteX90" fmla="*/ 7832232 w 12192000"/>
              <a:gd name="connsiteY90" fmla="*/ 1658594 h 1806085"/>
              <a:gd name="connsiteX91" fmla="*/ 7744332 w 12192000"/>
              <a:gd name="connsiteY91" fmla="*/ 1657695 h 1806085"/>
              <a:gd name="connsiteX92" fmla="*/ 7723062 w 12192000"/>
              <a:gd name="connsiteY92" fmla="*/ 1658222 h 1806085"/>
              <a:gd name="connsiteX93" fmla="*/ 7705682 w 12192000"/>
              <a:gd name="connsiteY93" fmla="*/ 1664606 h 1806085"/>
              <a:gd name="connsiteX94" fmla="*/ 7702441 w 12192000"/>
              <a:gd name="connsiteY94" fmla="*/ 1671260 h 1806085"/>
              <a:gd name="connsiteX95" fmla="*/ 7690889 w 12192000"/>
              <a:gd name="connsiteY95" fmla="*/ 1672499 h 1806085"/>
              <a:gd name="connsiteX96" fmla="*/ 7688002 w 12192000"/>
              <a:gd name="connsiteY96" fmla="*/ 1674071 h 1806085"/>
              <a:gd name="connsiteX97" fmla="*/ 7671275 w 12192000"/>
              <a:gd name="connsiteY97" fmla="*/ 1681835 h 1806085"/>
              <a:gd name="connsiteX98" fmla="*/ 7585018 w 12192000"/>
              <a:gd name="connsiteY98" fmla="*/ 1675431 h 1806085"/>
              <a:gd name="connsiteX99" fmla="*/ 7471472 w 12192000"/>
              <a:gd name="connsiteY99" fmla="*/ 1682487 h 1806085"/>
              <a:gd name="connsiteX100" fmla="*/ 7381391 w 12192000"/>
              <a:gd name="connsiteY100" fmla="*/ 1689122 h 1806085"/>
              <a:gd name="connsiteX101" fmla="*/ 7292528 w 12192000"/>
              <a:gd name="connsiteY101" fmla="*/ 1689863 h 1806085"/>
              <a:gd name="connsiteX102" fmla="*/ 7204542 w 12192000"/>
              <a:gd name="connsiteY102" fmla="*/ 1667362 h 1806085"/>
              <a:gd name="connsiteX103" fmla="*/ 7179107 w 12192000"/>
              <a:gd name="connsiteY103" fmla="*/ 1664705 h 1806085"/>
              <a:gd name="connsiteX104" fmla="*/ 7176110 w 12192000"/>
              <a:gd name="connsiteY104" fmla="*/ 1667956 h 1806085"/>
              <a:gd name="connsiteX105" fmla="*/ 7149935 w 12192000"/>
              <a:gd name="connsiteY105" fmla="*/ 1671723 h 1806085"/>
              <a:gd name="connsiteX106" fmla="*/ 7076173 w 12192000"/>
              <a:gd name="connsiteY106" fmla="*/ 1681613 h 1806085"/>
              <a:gd name="connsiteX107" fmla="*/ 6997704 w 12192000"/>
              <a:gd name="connsiteY107" fmla="*/ 1681043 h 1806085"/>
              <a:gd name="connsiteX108" fmla="*/ 6883473 w 12192000"/>
              <a:gd name="connsiteY108" fmla="*/ 1705122 h 1806085"/>
              <a:gd name="connsiteX109" fmla="*/ 6687688 w 12192000"/>
              <a:gd name="connsiteY109" fmla="*/ 1727643 h 1806085"/>
              <a:gd name="connsiteX110" fmla="*/ 6529051 w 12192000"/>
              <a:gd name="connsiteY110" fmla="*/ 1750971 h 1806085"/>
              <a:gd name="connsiteX111" fmla="*/ 6306028 w 12192000"/>
              <a:gd name="connsiteY111" fmla="*/ 1761123 h 1806085"/>
              <a:gd name="connsiteX112" fmla="*/ 6183195 w 12192000"/>
              <a:gd name="connsiteY112" fmla="*/ 1758873 h 1806085"/>
              <a:gd name="connsiteX113" fmla="*/ 6123126 w 12192000"/>
              <a:gd name="connsiteY113" fmla="*/ 1768552 h 1806085"/>
              <a:gd name="connsiteX114" fmla="*/ 6096136 w 12192000"/>
              <a:gd name="connsiteY114" fmla="*/ 1767260 h 1806085"/>
              <a:gd name="connsiteX115" fmla="*/ 6028583 w 12192000"/>
              <a:gd name="connsiteY115" fmla="*/ 1806085 h 1806085"/>
              <a:gd name="connsiteX116" fmla="*/ 5977870 w 12192000"/>
              <a:gd name="connsiteY116" fmla="*/ 1771268 h 1806085"/>
              <a:gd name="connsiteX117" fmla="*/ 5916336 w 12192000"/>
              <a:gd name="connsiteY117" fmla="*/ 1780879 h 1806085"/>
              <a:gd name="connsiteX118" fmla="*/ 5867980 w 12192000"/>
              <a:gd name="connsiteY118" fmla="*/ 1783724 h 1806085"/>
              <a:gd name="connsiteX119" fmla="*/ 5743302 w 12192000"/>
              <a:gd name="connsiteY119" fmla="*/ 1782136 h 1806085"/>
              <a:gd name="connsiteX120" fmla="*/ 5607054 w 12192000"/>
              <a:gd name="connsiteY120" fmla="*/ 1775578 h 1806085"/>
              <a:gd name="connsiteX121" fmla="*/ 5464006 w 12192000"/>
              <a:gd name="connsiteY121" fmla="*/ 1763436 h 1806085"/>
              <a:gd name="connsiteX122" fmla="*/ 5412840 w 12192000"/>
              <a:gd name="connsiteY122" fmla="*/ 1767920 h 1806085"/>
              <a:gd name="connsiteX123" fmla="*/ 5361713 w 12192000"/>
              <a:gd name="connsiteY123" fmla="*/ 1773980 h 1806085"/>
              <a:gd name="connsiteX124" fmla="*/ 5241786 w 12192000"/>
              <a:gd name="connsiteY124" fmla="*/ 1756656 h 1806085"/>
              <a:gd name="connsiteX125" fmla="*/ 5202963 w 12192000"/>
              <a:gd name="connsiteY125" fmla="*/ 1747306 h 1806085"/>
              <a:gd name="connsiteX126" fmla="*/ 5154668 w 12192000"/>
              <a:gd name="connsiteY126" fmla="*/ 1744668 h 1806085"/>
              <a:gd name="connsiteX127" fmla="*/ 5136547 w 12192000"/>
              <a:gd name="connsiteY127" fmla="*/ 1738620 h 1806085"/>
              <a:gd name="connsiteX128" fmla="*/ 5122587 w 12192000"/>
              <a:gd name="connsiteY128" fmla="*/ 1735756 h 1806085"/>
              <a:gd name="connsiteX129" fmla="*/ 5119579 w 12192000"/>
              <a:gd name="connsiteY129" fmla="*/ 1734004 h 1806085"/>
              <a:gd name="connsiteX130" fmla="*/ 5101616 w 12192000"/>
              <a:gd name="connsiteY130" fmla="*/ 1724948 h 1806085"/>
              <a:gd name="connsiteX131" fmla="*/ 5045783 w 12192000"/>
              <a:gd name="connsiteY131" fmla="*/ 1730209 h 1806085"/>
              <a:gd name="connsiteX132" fmla="*/ 4991477 w 12192000"/>
              <a:gd name="connsiteY132" fmla="*/ 1716450 h 1806085"/>
              <a:gd name="connsiteX133" fmla="*/ 4820387 w 12192000"/>
              <a:gd name="connsiteY133" fmla="*/ 1695973 h 1806085"/>
              <a:gd name="connsiteX134" fmla="*/ 4742338 w 12192000"/>
              <a:gd name="connsiteY134" fmla="*/ 1672696 h 1806085"/>
              <a:gd name="connsiteX135" fmla="*/ 4703062 w 12192000"/>
              <a:gd name="connsiteY135" fmla="*/ 1665094 h 1806085"/>
              <a:gd name="connsiteX136" fmla="*/ 4701052 w 12192000"/>
              <a:gd name="connsiteY136" fmla="*/ 1664466 h 1806085"/>
              <a:gd name="connsiteX137" fmla="*/ 4701986 w 12192000"/>
              <a:gd name="connsiteY137" fmla="*/ 1664294 h 1806085"/>
              <a:gd name="connsiteX138" fmla="*/ 4697074 w 12192000"/>
              <a:gd name="connsiteY138" fmla="*/ 1663224 h 1806085"/>
              <a:gd name="connsiteX139" fmla="*/ 4701052 w 12192000"/>
              <a:gd name="connsiteY139" fmla="*/ 1664466 h 1806085"/>
              <a:gd name="connsiteX140" fmla="*/ 4695406 w 12192000"/>
              <a:gd name="connsiteY140" fmla="*/ 1665504 h 1806085"/>
              <a:gd name="connsiteX141" fmla="*/ 4495727 w 12192000"/>
              <a:gd name="connsiteY141" fmla="*/ 1656633 h 1806085"/>
              <a:gd name="connsiteX142" fmla="*/ 4428317 w 12192000"/>
              <a:gd name="connsiteY142" fmla="*/ 1646311 h 1806085"/>
              <a:gd name="connsiteX143" fmla="*/ 4424455 w 12192000"/>
              <a:gd name="connsiteY143" fmla="*/ 1646545 h 1806085"/>
              <a:gd name="connsiteX144" fmla="*/ 4418141 w 12192000"/>
              <a:gd name="connsiteY144" fmla="*/ 1643457 h 1806085"/>
              <a:gd name="connsiteX145" fmla="*/ 4389054 w 12192000"/>
              <a:gd name="connsiteY145" fmla="*/ 1635100 h 1806085"/>
              <a:gd name="connsiteX146" fmla="*/ 4243963 w 12192000"/>
              <a:gd name="connsiteY146" fmla="*/ 1600547 h 1806085"/>
              <a:gd name="connsiteX147" fmla="*/ 4230390 w 12192000"/>
              <a:gd name="connsiteY147" fmla="*/ 1596782 h 1806085"/>
              <a:gd name="connsiteX148" fmla="*/ 4151096 w 12192000"/>
              <a:gd name="connsiteY148" fmla="*/ 1589415 h 1806085"/>
              <a:gd name="connsiteX149" fmla="*/ 4091729 w 12192000"/>
              <a:gd name="connsiteY149" fmla="*/ 1565484 h 1806085"/>
              <a:gd name="connsiteX150" fmla="*/ 3994992 w 12192000"/>
              <a:gd name="connsiteY150" fmla="*/ 1554250 h 1806085"/>
              <a:gd name="connsiteX151" fmla="*/ 3898778 w 12192000"/>
              <a:gd name="connsiteY151" fmla="*/ 1546088 h 1806085"/>
              <a:gd name="connsiteX152" fmla="*/ 3863728 w 12192000"/>
              <a:gd name="connsiteY152" fmla="*/ 1544567 h 1806085"/>
              <a:gd name="connsiteX153" fmla="*/ 3729252 w 12192000"/>
              <a:gd name="connsiteY153" fmla="*/ 1544592 h 1806085"/>
              <a:gd name="connsiteX154" fmla="*/ 3716543 w 12192000"/>
              <a:gd name="connsiteY154" fmla="*/ 1541771 h 1806085"/>
              <a:gd name="connsiteX155" fmla="*/ 3715389 w 12192000"/>
              <a:gd name="connsiteY155" fmla="*/ 1538406 h 1806085"/>
              <a:gd name="connsiteX156" fmla="*/ 3682391 w 12192000"/>
              <a:gd name="connsiteY156" fmla="*/ 1529372 h 1806085"/>
              <a:gd name="connsiteX157" fmla="*/ 3669607 w 12192000"/>
              <a:gd name="connsiteY157" fmla="*/ 1534463 h 1806085"/>
              <a:gd name="connsiteX158" fmla="*/ 3669577 w 12192000"/>
              <a:gd name="connsiteY158" fmla="*/ 1534458 h 1806085"/>
              <a:gd name="connsiteX159" fmla="*/ 3660365 w 12192000"/>
              <a:gd name="connsiteY159" fmla="*/ 1531370 h 1806085"/>
              <a:gd name="connsiteX160" fmla="*/ 3637171 w 12192000"/>
              <a:gd name="connsiteY160" fmla="*/ 1523813 h 1806085"/>
              <a:gd name="connsiteX161" fmla="*/ 3636519 w 12192000"/>
              <a:gd name="connsiteY161" fmla="*/ 1523773 h 1806085"/>
              <a:gd name="connsiteX162" fmla="*/ 3589716 w 12192000"/>
              <a:gd name="connsiteY162" fmla="*/ 1506360 h 1806085"/>
              <a:gd name="connsiteX163" fmla="*/ 3583541 w 12192000"/>
              <a:gd name="connsiteY163" fmla="*/ 1507469 h 1806085"/>
              <a:gd name="connsiteX164" fmla="*/ 3574426 w 12192000"/>
              <a:gd name="connsiteY164" fmla="*/ 1507574 h 1806085"/>
              <a:gd name="connsiteX165" fmla="*/ 3574190 w 12192000"/>
              <a:gd name="connsiteY165" fmla="*/ 1507350 h 1806085"/>
              <a:gd name="connsiteX166" fmla="*/ 3565671 w 12192000"/>
              <a:gd name="connsiteY166" fmla="*/ 1507894 h 1806085"/>
              <a:gd name="connsiteX167" fmla="*/ 3515816 w 12192000"/>
              <a:gd name="connsiteY167" fmla="*/ 1499688 h 1806085"/>
              <a:gd name="connsiteX168" fmla="*/ 3452912 w 12192000"/>
              <a:gd name="connsiteY168" fmla="*/ 1496444 h 1806085"/>
              <a:gd name="connsiteX169" fmla="*/ 3380405 w 12192000"/>
              <a:gd name="connsiteY169" fmla="*/ 1486216 h 1806085"/>
              <a:gd name="connsiteX170" fmla="*/ 3343625 w 12192000"/>
              <a:gd name="connsiteY170" fmla="*/ 1500147 h 1806085"/>
              <a:gd name="connsiteX171" fmla="*/ 3323774 w 12192000"/>
              <a:gd name="connsiteY171" fmla="*/ 1501476 h 1806085"/>
              <a:gd name="connsiteX172" fmla="*/ 3321444 w 12192000"/>
              <a:gd name="connsiteY172" fmla="*/ 1500659 h 1806085"/>
              <a:gd name="connsiteX173" fmla="*/ 3242143 w 12192000"/>
              <a:gd name="connsiteY173" fmla="*/ 1505268 h 1806085"/>
              <a:gd name="connsiteX174" fmla="*/ 3122401 w 12192000"/>
              <a:gd name="connsiteY174" fmla="*/ 1511314 h 1806085"/>
              <a:gd name="connsiteX175" fmla="*/ 3010177 w 12192000"/>
              <a:gd name="connsiteY175" fmla="*/ 1513132 h 1806085"/>
              <a:gd name="connsiteX176" fmla="*/ 2782615 w 12192000"/>
              <a:gd name="connsiteY176" fmla="*/ 1509375 h 1806085"/>
              <a:gd name="connsiteX177" fmla="*/ 2668665 w 12192000"/>
              <a:gd name="connsiteY177" fmla="*/ 1517660 h 1806085"/>
              <a:gd name="connsiteX178" fmla="*/ 2548073 w 12192000"/>
              <a:gd name="connsiteY178" fmla="*/ 1516667 h 1806085"/>
              <a:gd name="connsiteX179" fmla="*/ 2423377 w 12192000"/>
              <a:gd name="connsiteY179" fmla="*/ 1527776 h 1806085"/>
              <a:gd name="connsiteX180" fmla="*/ 2295298 w 12192000"/>
              <a:gd name="connsiteY180" fmla="*/ 1534368 h 1806085"/>
              <a:gd name="connsiteX181" fmla="*/ 2188781 w 12192000"/>
              <a:gd name="connsiteY181" fmla="*/ 1529677 h 1806085"/>
              <a:gd name="connsiteX182" fmla="*/ 2074855 w 12192000"/>
              <a:gd name="connsiteY182" fmla="*/ 1515446 h 1806085"/>
              <a:gd name="connsiteX183" fmla="*/ 2012587 w 12192000"/>
              <a:gd name="connsiteY183" fmla="*/ 1522487 h 1806085"/>
              <a:gd name="connsiteX184" fmla="*/ 1932075 w 12192000"/>
              <a:gd name="connsiteY184" fmla="*/ 1517914 h 1806085"/>
              <a:gd name="connsiteX185" fmla="*/ 1908490 w 12192000"/>
              <a:gd name="connsiteY185" fmla="*/ 1526423 h 1806085"/>
              <a:gd name="connsiteX186" fmla="*/ 1908410 w 12192000"/>
              <a:gd name="connsiteY186" fmla="*/ 1526410 h 1806085"/>
              <a:gd name="connsiteX187" fmla="*/ 1901918 w 12192000"/>
              <a:gd name="connsiteY187" fmla="*/ 1522410 h 1806085"/>
              <a:gd name="connsiteX188" fmla="*/ 1876753 w 12192000"/>
              <a:gd name="connsiteY188" fmla="*/ 1517619 h 1806085"/>
              <a:gd name="connsiteX189" fmla="*/ 1858194 w 12192000"/>
              <a:gd name="connsiteY189" fmla="*/ 1522343 h 1806085"/>
              <a:gd name="connsiteX190" fmla="*/ 1702657 w 12192000"/>
              <a:gd name="connsiteY190" fmla="*/ 1510562 h 1806085"/>
              <a:gd name="connsiteX191" fmla="*/ 1701421 w 12192000"/>
              <a:gd name="connsiteY191" fmla="*/ 1510775 h 1806085"/>
              <a:gd name="connsiteX192" fmla="*/ 1699973 w 12192000"/>
              <a:gd name="connsiteY192" fmla="*/ 1507739 h 1806085"/>
              <a:gd name="connsiteX193" fmla="*/ 1682526 w 12192000"/>
              <a:gd name="connsiteY193" fmla="*/ 1504598 h 1806085"/>
              <a:gd name="connsiteX194" fmla="*/ 1677380 w 12192000"/>
              <a:gd name="connsiteY194" fmla="*/ 1504851 h 1806085"/>
              <a:gd name="connsiteX195" fmla="*/ 1670304 w 12192000"/>
              <a:gd name="connsiteY195" fmla="*/ 1503744 h 1806085"/>
              <a:gd name="connsiteX196" fmla="*/ 1670197 w 12192000"/>
              <a:gd name="connsiteY196" fmla="*/ 1503497 h 1806085"/>
              <a:gd name="connsiteX197" fmla="*/ 1626301 w 12192000"/>
              <a:gd name="connsiteY197" fmla="*/ 1474931 h 1806085"/>
              <a:gd name="connsiteX198" fmla="*/ 1535119 w 12192000"/>
              <a:gd name="connsiteY198" fmla="*/ 1463075 h 1806085"/>
              <a:gd name="connsiteX199" fmla="*/ 1531340 w 12192000"/>
              <a:gd name="connsiteY199" fmla="*/ 1461293 h 1806085"/>
              <a:gd name="connsiteX200" fmla="*/ 1498454 w 12192000"/>
              <a:gd name="connsiteY200" fmla="*/ 1463478 h 1806085"/>
              <a:gd name="connsiteX201" fmla="*/ 1478806 w 12192000"/>
              <a:gd name="connsiteY201" fmla="*/ 1464611 h 1806085"/>
              <a:gd name="connsiteX202" fmla="*/ 1358081 w 12192000"/>
              <a:gd name="connsiteY202" fmla="*/ 1455545 h 1806085"/>
              <a:gd name="connsiteX203" fmla="*/ 1222449 w 12192000"/>
              <a:gd name="connsiteY203" fmla="*/ 1455454 h 1806085"/>
              <a:gd name="connsiteX204" fmla="*/ 1180983 w 12192000"/>
              <a:gd name="connsiteY204" fmla="*/ 1440557 h 1806085"/>
              <a:gd name="connsiteX205" fmla="*/ 1018426 w 12192000"/>
              <a:gd name="connsiteY205" fmla="*/ 1400226 h 1806085"/>
              <a:gd name="connsiteX206" fmla="*/ 940021 w 12192000"/>
              <a:gd name="connsiteY206" fmla="*/ 1409452 h 1806085"/>
              <a:gd name="connsiteX207" fmla="*/ 940362 w 12192000"/>
              <a:gd name="connsiteY207" fmla="*/ 1408090 h 1806085"/>
              <a:gd name="connsiteX208" fmla="*/ 927147 w 12192000"/>
              <a:gd name="connsiteY208" fmla="*/ 1407436 h 1806085"/>
              <a:gd name="connsiteX209" fmla="*/ 915481 w 12192000"/>
              <a:gd name="connsiteY209" fmla="*/ 1395526 h 1806085"/>
              <a:gd name="connsiteX210" fmla="*/ 884363 w 12192000"/>
              <a:gd name="connsiteY210" fmla="*/ 1395024 h 1806085"/>
              <a:gd name="connsiteX211" fmla="*/ 883522 w 12192000"/>
              <a:gd name="connsiteY211" fmla="*/ 1400267 h 1806085"/>
              <a:gd name="connsiteX212" fmla="*/ 865903 w 12192000"/>
              <a:gd name="connsiteY212" fmla="*/ 1394324 h 1806085"/>
              <a:gd name="connsiteX213" fmla="*/ 790832 w 12192000"/>
              <a:gd name="connsiteY213" fmla="*/ 1370999 h 1806085"/>
              <a:gd name="connsiteX214" fmla="*/ 749766 w 12192000"/>
              <a:gd name="connsiteY214" fmla="*/ 1353216 h 1806085"/>
              <a:gd name="connsiteX215" fmla="*/ 705470 w 12192000"/>
              <a:gd name="connsiteY215" fmla="*/ 1354328 h 1806085"/>
              <a:gd name="connsiteX216" fmla="*/ 692371 w 12192000"/>
              <a:gd name="connsiteY216" fmla="*/ 1343942 h 1806085"/>
              <a:gd name="connsiteX217" fmla="*/ 690203 w 12192000"/>
              <a:gd name="connsiteY217" fmla="*/ 1341970 h 1806085"/>
              <a:gd name="connsiteX218" fmla="*/ 679574 w 12192000"/>
              <a:gd name="connsiteY218" fmla="*/ 1338069 h 1806085"/>
              <a:gd name="connsiteX219" fmla="*/ 679009 w 12192000"/>
              <a:gd name="connsiteY219" fmla="*/ 1331966 h 1806085"/>
              <a:gd name="connsiteX220" fmla="*/ 664756 w 12192000"/>
              <a:gd name="connsiteY220" fmla="*/ 1322509 h 1806085"/>
              <a:gd name="connsiteX221" fmla="*/ 644515 w 12192000"/>
              <a:gd name="connsiteY221" fmla="*/ 1316732 h 1806085"/>
              <a:gd name="connsiteX222" fmla="*/ 545716 w 12192000"/>
              <a:gd name="connsiteY222" fmla="*/ 1294878 h 1806085"/>
              <a:gd name="connsiteX223" fmla="*/ 488094 w 12192000"/>
              <a:gd name="connsiteY223" fmla="*/ 1278596 h 1806085"/>
              <a:gd name="connsiteX224" fmla="*/ 468538 w 12192000"/>
              <a:gd name="connsiteY224" fmla="*/ 1267376 h 1806085"/>
              <a:gd name="connsiteX225" fmla="*/ 439655 w 12192000"/>
              <a:gd name="connsiteY225" fmla="*/ 1255090 h 1806085"/>
              <a:gd name="connsiteX226" fmla="*/ 390496 w 12192000"/>
              <a:gd name="connsiteY226" fmla="*/ 1229512 h 1806085"/>
              <a:gd name="connsiteX227" fmla="*/ 362616 w 12192000"/>
              <a:gd name="connsiteY227" fmla="*/ 1221981 h 1806085"/>
              <a:gd name="connsiteX228" fmla="*/ 348184 w 12192000"/>
              <a:gd name="connsiteY228" fmla="*/ 1213437 h 1806085"/>
              <a:gd name="connsiteX229" fmla="*/ 341576 w 12192000"/>
              <a:gd name="connsiteY229" fmla="*/ 1212583 h 1806085"/>
              <a:gd name="connsiteX230" fmla="*/ 320370 w 12192000"/>
              <a:gd name="connsiteY230" fmla="*/ 1206827 h 1806085"/>
              <a:gd name="connsiteX231" fmla="*/ 308082 w 12192000"/>
              <a:gd name="connsiteY231" fmla="*/ 1204195 h 1806085"/>
              <a:gd name="connsiteX232" fmla="*/ 303141 w 12192000"/>
              <a:gd name="connsiteY232" fmla="*/ 1203396 h 1806085"/>
              <a:gd name="connsiteX233" fmla="*/ 260955 w 12192000"/>
              <a:gd name="connsiteY233" fmla="*/ 1203345 h 1806085"/>
              <a:gd name="connsiteX234" fmla="*/ 234352 w 12192000"/>
              <a:gd name="connsiteY234" fmla="*/ 1193972 h 1806085"/>
              <a:gd name="connsiteX235" fmla="*/ 210954 w 12192000"/>
              <a:gd name="connsiteY235" fmla="*/ 1192326 h 1806085"/>
              <a:gd name="connsiteX236" fmla="*/ 204851 w 12192000"/>
              <a:gd name="connsiteY236" fmla="*/ 1190210 h 1806085"/>
              <a:gd name="connsiteX237" fmla="*/ 145778 w 12192000"/>
              <a:gd name="connsiteY237" fmla="*/ 1190651 h 1806085"/>
              <a:gd name="connsiteX238" fmla="*/ 105518 w 12192000"/>
              <a:gd name="connsiteY238" fmla="*/ 1184937 h 1806085"/>
              <a:gd name="connsiteX239" fmla="*/ 17623 w 12192000"/>
              <a:gd name="connsiteY239" fmla="*/ 1185238 h 1806085"/>
              <a:gd name="connsiteX240" fmla="*/ 0 w 12192000"/>
              <a:gd name="connsiteY240" fmla="*/ 1184768 h 1806085"/>
              <a:gd name="connsiteX241" fmla="*/ 0 w 12192000"/>
              <a:gd name="connsiteY241" fmla="*/ 0 h 1806085"/>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1031924 w 12192000"/>
              <a:gd name="connsiteY19" fmla="*/ 1225704 h 1783724"/>
              <a:gd name="connsiteX20" fmla="*/ 10955096 w 12192000"/>
              <a:gd name="connsiteY20" fmla="*/ 1231768 h 1783724"/>
              <a:gd name="connsiteX21" fmla="*/ 10864884 w 12192000"/>
              <a:gd name="connsiteY21" fmla="*/ 1245957 h 1783724"/>
              <a:gd name="connsiteX22" fmla="*/ 10841363 w 12192000"/>
              <a:gd name="connsiteY22" fmla="*/ 1251400 h 1783724"/>
              <a:gd name="connsiteX23" fmla="*/ 10780910 w 12192000"/>
              <a:gd name="connsiteY23" fmla="*/ 1249166 h 1783724"/>
              <a:gd name="connsiteX24" fmla="*/ 10696254 w 12192000"/>
              <a:gd name="connsiteY24" fmla="*/ 1259247 h 1783724"/>
              <a:gd name="connsiteX25" fmla="*/ 10577832 w 12192000"/>
              <a:gd name="connsiteY25" fmla="*/ 1255994 h 1783724"/>
              <a:gd name="connsiteX26" fmla="*/ 10531976 w 12192000"/>
              <a:gd name="connsiteY26" fmla="*/ 1249692 h 1783724"/>
              <a:gd name="connsiteX27" fmla="*/ 10453101 w 12192000"/>
              <a:gd name="connsiteY27" fmla="*/ 1241000 h 1783724"/>
              <a:gd name="connsiteX28" fmla="*/ 10407706 w 12192000"/>
              <a:gd name="connsiteY28" fmla="*/ 1235650 h 1783724"/>
              <a:gd name="connsiteX29" fmla="*/ 10368559 w 12192000"/>
              <a:gd name="connsiteY29" fmla="*/ 1235686 h 1783724"/>
              <a:gd name="connsiteX30" fmla="*/ 10352542 w 12192000"/>
              <a:gd name="connsiteY30" fmla="*/ 1245817 h 1783724"/>
              <a:gd name="connsiteX31" fmla="*/ 10294918 w 12192000"/>
              <a:gd name="connsiteY31" fmla="*/ 1263549 h 1783724"/>
              <a:gd name="connsiteX32" fmla="*/ 10271059 w 12192000"/>
              <a:gd name="connsiteY32" fmla="*/ 1265010 h 1783724"/>
              <a:gd name="connsiteX33" fmla="*/ 10239064 w 12192000"/>
              <a:gd name="connsiteY33" fmla="*/ 1270598 h 1783724"/>
              <a:gd name="connsiteX34" fmla="*/ 10181078 w 12192000"/>
              <a:gd name="connsiteY34" fmla="*/ 1276374 h 1783724"/>
              <a:gd name="connsiteX35" fmla="*/ 10153458 w 12192000"/>
              <a:gd name="connsiteY35" fmla="*/ 1285229 h 1783724"/>
              <a:gd name="connsiteX36" fmla="*/ 10140775 w 12192000"/>
              <a:gd name="connsiteY36" fmla="*/ 1285847 h 1783724"/>
              <a:gd name="connsiteX37" fmla="*/ 10132055 w 12192000"/>
              <a:gd name="connsiteY37" fmla="*/ 1297214 h 1783724"/>
              <a:gd name="connsiteX38" fmla="*/ 10094093 w 12192000"/>
              <a:gd name="connsiteY38" fmla="*/ 1316697 h 1783724"/>
              <a:gd name="connsiteX39" fmla="*/ 10059188 w 12192000"/>
              <a:gd name="connsiteY39" fmla="*/ 1326655 h 1783724"/>
              <a:gd name="connsiteX40" fmla="*/ 10016268 w 12192000"/>
              <a:gd name="connsiteY40" fmla="*/ 1325133 h 1783724"/>
              <a:gd name="connsiteX41" fmla="*/ 9937115 w 12192000"/>
              <a:gd name="connsiteY41" fmla="*/ 1337731 h 1783724"/>
              <a:gd name="connsiteX42" fmla="*/ 9824942 w 12192000"/>
              <a:gd name="connsiteY42" fmla="*/ 1342969 h 1783724"/>
              <a:gd name="connsiteX43" fmla="*/ 9705553 w 12192000"/>
              <a:gd name="connsiteY43" fmla="*/ 1359323 h 1783724"/>
              <a:gd name="connsiteX44" fmla="*/ 9589915 w 12192000"/>
              <a:gd name="connsiteY44" fmla="*/ 1382355 h 1783724"/>
              <a:gd name="connsiteX45" fmla="*/ 9315048 w 12192000"/>
              <a:gd name="connsiteY45" fmla="*/ 1428626 h 1783724"/>
              <a:gd name="connsiteX46" fmla="*/ 9209077 w 12192000"/>
              <a:gd name="connsiteY46" fmla="*/ 1448049 h 1783724"/>
              <a:gd name="connsiteX47" fmla="*/ 9133300 w 12192000"/>
              <a:gd name="connsiteY47" fmla="*/ 1456152 h 1783724"/>
              <a:gd name="connsiteX48" fmla="*/ 9031264 w 12192000"/>
              <a:gd name="connsiteY48" fmla="*/ 1462053 h 1783724"/>
              <a:gd name="connsiteX49" fmla="*/ 8983321 w 12192000"/>
              <a:gd name="connsiteY49" fmla="*/ 1464616 h 1783724"/>
              <a:gd name="connsiteX50" fmla="*/ 8983035 w 12192000"/>
              <a:gd name="connsiteY50" fmla="*/ 1464417 h 1783724"/>
              <a:gd name="connsiteX51" fmla="*/ 8974072 w 12192000"/>
              <a:gd name="connsiteY51" fmla="*/ 1465390 h 1783724"/>
              <a:gd name="connsiteX52" fmla="*/ 8968242 w 12192000"/>
              <a:gd name="connsiteY52" fmla="*/ 1467079 h 1783724"/>
              <a:gd name="connsiteX53" fmla="*/ 8952199 w 12192000"/>
              <a:gd name="connsiteY53" fmla="*/ 1469700 h 1783724"/>
              <a:gd name="connsiteX54" fmla="*/ 8945873 w 12192000"/>
              <a:gd name="connsiteY54" fmla="*/ 1469099 h 1783724"/>
              <a:gd name="connsiteX55" fmla="*/ 8940905 w 12192000"/>
              <a:gd name="connsiteY55" fmla="*/ 1467238 h 1783724"/>
              <a:gd name="connsiteX56" fmla="*/ 8906846 w 12192000"/>
              <a:gd name="connsiteY56" fmla="*/ 1464481 h 1783724"/>
              <a:gd name="connsiteX57" fmla="*/ 8730411 w 12192000"/>
              <a:gd name="connsiteY57" fmla="*/ 1479838 h 1783724"/>
              <a:gd name="connsiteX58" fmla="*/ 8685834 w 12192000"/>
              <a:gd name="connsiteY58" fmla="*/ 1481431 h 1783724"/>
              <a:gd name="connsiteX59" fmla="*/ 8574116 w 12192000"/>
              <a:gd name="connsiteY59" fmla="*/ 1488166 h 1783724"/>
              <a:gd name="connsiteX60" fmla="*/ 8503254 w 12192000"/>
              <a:gd name="connsiteY60" fmla="*/ 1475627 h 1783724"/>
              <a:gd name="connsiteX61" fmla="*/ 8489028 w 12192000"/>
              <a:gd name="connsiteY61" fmla="*/ 1480483 h 1783724"/>
              <a:gd name="connsiteX62" fmla="*/ 8484222 w 12192000"/>
              <a:gd name="connsiteY62" fmla="*/ 1482955 h 1783724"/>
              <a:gd name="connsiteX63" fmla="*/ 8476034 w 12192000"/>
              <a:gd name="connsiteY63" fmla="*/ 1485197 h 1783724"/>
              <a:gd name="connsiteX64" fmla="*/ 8475659 w 12192000"/>
              <a:gd name="connsiteY64" fmla="*/ 1485048 h 1783724"/>
              <a:gd name="connsiteX65" fmla="*/ 8468325 w 12192000"/>
              <a:gd name="connsiteY65" fmla="*/ 1487552 h 1783724"/>
              <a:gd name="connsiteX66" fmla="*/ 8401298 w 12192000"/>
              <a:gd name="connsiteY66" fmla="*/ 1493672 h 1783724"/>
              <a:gd name="connsiteX67" fmla="*/ 8390295 w 12192000"/>
              <a:gd name="connsiteY67" fmla="*/ 1502138 h 1783724"/>
              <a:gd name="connsiteX68" fmla="*/ 8370102 w 12192000"/>
              <a:gd name="connsiteY68" fmla="*/ 1508730 h 1783724"/>
              <a:gd name="connsiteX69" fmla="*/ 8271491 w 12192000"/>
              <a:gd name="connsiteY69" fmla="*/ 1533520 h 1783724"/>
              <a:gd name="connsiteX70" fmla="*/ 8248843 w 12192000"/>
              <a:gd name="connsiteY70" fmla="*/ 1537060 h 1783724"/>
              <a:gd name="connsiteX71" fmla="*/ 8244399 w 12192000"/>
              <a:gd name="connsiteY71" fmla="*/ 1538596 h 1783724"/>
              <a:gd name="connsiteX72" fmla="*/ 8241700 w 12192000"/>
              <a:gd name="connsiteY72" fmla="*/ 1538396 h 1783724"/>
              <a:gd name="connsiteX73" fmla="*/ 8230388 w 12192000"/>
              <a:gd name="connsiteY73" fmla="*/ 1546517 h 1783724"/>
              <a:gd name="connsiteX74" fmla="*/ 8224228 w 12192000"/>
              <a:gd name="connsiteY74" fmla="*/ 1557267 h 1783724"/>
              <a:gd name="connsiteX75" fmla="*/ 8199666 w 12192000"/>
              <a:gd name="connsiteY75" fmla="*/ 1559012 h 1783724"/>
              <a:gd name="connsiteX76" fmla="*/ 8194548 w 12192000"/>
              <a:gd name="connsiteY76" fmla="*/ 1565013 h 1783724"/>
              <a:gd name="connsiteX77" fmla="*/ 8165771 w 12192000"/>
              <a:gd name="connsiteY77" fmla="*/ 1579116 h 1783724"/>
              <a:gd name="connsiteX78" fmla="*/ 8116832 w 12192000"/>
              <a:gd name="connsiteY78" fmla="*/ 1608547 h 1783724"/>
              <a:gd name="connsiteX79" fmla="*/ 8089016 w 12192000"/>
              <a:gd name="connsiteY79" fmla="*/ 1617129 h 1783724"/>
              <a:gd name="connsiteX80" fmla="*/ 8074658 w 12192000"/>
              <a:gd name="connsiteY80" fmla="*/ 1626971 h 1783724"/>
              <a:gd name="connsiteX81" fmla="*/ 8068056 w 12192000"/>
              <a:gd name="connsiteY81" fmla="*/ 1627924 h 1783724"/>
              <a:gd name="connsiteX82" fmla="*/ 8046900 w 12192000"/>
              <a:gd name="connsiteY82" fmla="*/ 1634483 h 1783724"/>
              <a:gd name="connsiteX83" fmla="*/ 8034634 w 12192000"/>
              <a:gd name="connsiteY83" fmla="*/ 1637466 h 1783724"/>
              <a:gd name="connsiteX84" fmla="*/ 8029700 w 12192000"/>
              <a:gd name="connsiteY84" fmla="*/ 1638364 h 1783724"/>
              <a:gd name="connsiteX85" fmla="*/ 7987514 w 12192000"/>
              <a:gd name="connsiteY85" fmla="*/ 1638160 h 1783724"/>
              <a:gd name="connsiteX86" fmla="*/ 7960991 w 12192000"/>
              <a:gd name="connsiteY86" fmla="*/ 1648892 h 1783724"/>
              <a:gd name="connsiteX87" fmla="*/ 7937606 w 12192000"/>
              <a:gd name="connsiteY87" fmla="*/ 1650659 h 1783724"/>
              <a:gd name="connsiteX88" fmla="*/ 7931522 w 12192000"/>
              <a:gd name="connsiteY88" fmla="*/ 1653082 h 1783724"/>
              <a:gd name="connsiteX89" fmla="*/ 7872444 w 12192000"/>
              <a:gd name="connsiteY89" fmla="*/ 1652202 h 1783724"/>
              <a:gd name="connsiteX90" fmla="*/ 7832232 w 12192000"/>
              <a:gd name="connsiteY90" fmla="*/ 1658594 h 1783724"/>
              <a:gd name="connsiteX91" fmla="*/ 7744332 w 12192000"/>
              <a:gd name="connsiteY91" fmla="*/ 1657695 h 1783724"/>
              <a:gd name="connsiteX92" fmla="*/ 7723062 w 12192000"/>
              <a:gd name="connsiteY92" fmla="*/ 1658222 h 1783724"/>
              <a:gd name="connsiteX93" fmla="*/ 7705682 w 12192000"/>
              <a:gd name="connsiteY93" fmla="*/ 1664606 h 1783724"/>
              <a:gd name="connsiteX94" fmla="*/ 7702441 w 12192000"/>
              <a:gd name="connsiteY94" fmla="*/ 1671260 h 1783724"/>
              <a:gd name="connsiteX95" fmla="*/ 7690889 w 12192000"/>
              <a:gd name="connsiteY95" fmla="*/ 1672499 h 1783724"/>
              <a:gd name="connsiteX96" fmla="*/ 7688002 w 12192000"/>
              <a:gd name="connsiteY96" fmla="*/ 1674071 h 1783724"/>
              <a:gd name="connsiteX97" fmla="*/ 7671275 w 12192000"/>
              <a:gd name="connsiteY97" fmla="*/ 1681835 h 1783724"/>
              <a:gd name="connsiteX98" fmla="*/ 7585018 w 12192000"/>
              <a:gd name="connsiteY98" fmla="*/ 1675431 h 1783724"/>
              <a:gd name="connsiteX99" fmla="*/ 7471472 w 12192000"/>
              <a:gd name="connsiteY99" fmla="*/ 1682487 h 1783724"/>
              <a:gd name="connsiteX100" fmla="*/ 7381391 w 12192000"/>
              <a:gd name="connsiteY100" fmla="*/ 1689122 h 1783724"/>
              <a:gd name="connsiteX101" fmla="*/ 7292528 w 12192000"/>
              <a:gd name="connsiteY101" fmla="*/ 1689863 h 1783724"/>
              <a:gd name="connsiteX102" fmla="*/ 7204542 w 12192000"/>
              <a:gd name="connsiteY102" fmla="*/ 1667362 h 1783724"/>
              <a:gd name="connsiteX103" fmla="*/ 7179107 w 12192000"/>
              <a:gd name="connsiteY103" fmla="*/ 1664705 h 1783724"/>
              <a:gd name="connsiteX104" fmla="*/ 7176110 w 12192000"/>
              <a:gd name="connsiteY104" fmla="*/ 1667956 h 1783724"/>
              <a:gd name="connsiteX105" fmla="*/ 7149935 w 12192000"/>
              <a:gd name="connsiteY105" fmla="*/ 1671723 h 1783724"/>
              <a:gd name="connsiteX106" fmla="*/ 7076173 w 12192000"/>
              <a:gd name="connsiteY106" fmla="*/ 1681613 h 1783724"/>
              <a:gd name="connsiteX107" fmla="*/ 6997704 w 12192000"/>
              <a:gd name="connsiteY107" fmla="*/ 1681043 h 1783724"/>
              <a:gd name="connsiteX108" fmla="*/ 6883473 w 12192000"/>
              <a:gd name="connsiteY108" fmla="*/ 1705122 h 1783724"/>
              <a:gd name="connsiteX109" fmla="*/ 6687688 w 12192000"/>
              <a:gd name="connsiteY109" fmla="*/ 1727643 h 1783724"/>
              <a:gd name="connsiteX110" fmla="*/ 6529051 w 12192000"/>
              <a:gd name="connsiteY110" fmla="*/ 1750971 h 1783724"/>
              <a:gd name="connsiteX111" fmla="*/ 6306028 w 12192000"/>
              <a:gd name="connsiteY111" fmla="*/ 1761123 h 1783724"/>
              <a:gd name="connsiteX112" fmla="*/ 6183195 w 12192000"/>
              <a:gd name="connsiteY112" fmla="*/ 1758873 h 1783724"/>
              <a:gd name="connsiteX113" fmla="*/ 6123126 w 12192000"/>
              <a:gd name="connsiteY113" fmla="*/ 1768552 h 1783724"/>
              <a:gd name="connsiteX114" fmla="*/ 6096136 w 12192000"/>
              <a:gd name="connsiteY114" fmla="*/ 1767260 h 1783724"/>
              <a:gd name="connsiteX115" fmla="*/ 6032917 w 12192000"/>
              <a:gd name="connsiteY115" fmla="*/ 1757308 h 1783724"/>
              <a:gd name="connsiteX116" fmla="*/ 5977870 w 12192000"/>
              <a:gd name="connsiteY116" fmla="*/ 1771268 h 1783724"/>
              <a:gd name="connsiteX117" fmla="*/ 5916336 w 12192000"/>
              <a:gd name="connsiteY117" fmla="*/ 1780879 h 1783724"/>
              <a:gd name="connsiteX118" fmla="*/ 5867980 w 12192000"/>
              <a:gd name="connsiteY118" fmla="*/ 1783724 h 1783724"/>
              <a:gd name="connsiteX119" fmla="*/ 5743302 w 12192000"/>
              <a:gd name="connsiteY119" fmla="*/ 1782136 h 1783724"/>
              <a:gd name="connsiteX120" fmla="*/ 5607054 w 12192000"/>
              <a:gd name="connsiteY120" fmla="*/ 1775578 h 1783724"/>
              <a:gd name="connsiteX121" fmla="*/ 5464006 w 12192000"/>
              <a:gd name="connsiteY121" fmla="*/ 1763436 h 1783724"/>
              <a:gd name="connsiteX122" fmla="*/ 5412840 w 12192000"/>
              <a:gd name="connsiteY122" fmla="*/ 1767920 h 1783724"/>
              <a:gd name="connsiteX123" fmla="*/ 5361713 w 12192000"/>
              <a:gd name="connsiteY123" fmla="*/ 1773980 h 1783724"/>
              <a:gd name="connsiteX124" fmla="*/ 5241786 w 12192000"/>
              <a:gd name="connsiteY124" fmla="*/ 1756656 h 1783724"/>
              <a:gd name="connsiteX125" fmla="*/ 5202963 w 12192000"/>
              <a:gd name="connsiteY125" fmla="*/ 1747306 h 1783724"/>
              <a:gd name="connsiteX126" fmla="*/ 5154668 w 12192000"/>
              <a:gd name="connsiteY126" fmla="*/ 1744668 h 1783724"/>
              <a:gd name="connsiteX127" fmla="*/ 5136547 w 12192000"/>
              <a:gd name="connsiteY127" fmla="*/ 1738620 h 1783724"/>
              <a:gd name="connsiteX128" fmla="*/ 5122587 w 12192000"/>
              <a:gd name="connsiteY128" fmla="*/ 1735756 h 1783724"/>
              <a:gd name="connsiteX129" fmla="*/ 5119579 w 12192000"/>
              <a:gd name="connsiteY129" fmla="*/ 1734004 h 1783724"/>
              <a:gd name="connsiteX130" fmla="*/ 5101616 w 12192000"/>
              <a:gd name="connsiteY130" fmla="*/ 1724948 h 1783724"/>
              <a:gd name="connsiteX131" fmla="*/ 5045783 w 12192000"/>
              <a:gd name="connsiteY131" fmla="*/ 1730209 h 1783724"/>
              <a:gd name="connsiteX132" fmla="*/ 4991477 w 12192000"/>
              <a:gd name="connsiteY132" fmla="*/ 1716450 h 1783724"/>
              <a:gd name="connsiteX133" fmla="*/ 4820387 w 12192000"/>
              <a:gd name="connsiteY133" fmla="*/ 1695973 h 1783724"/>
              <a:gd name="connsiteX134" fmla="*/ 4742338 w 12192000"/>
              <a:gd name="connsiteY134" fmla="*/ 1672696 h 1783724"/>
              <a:gd name="connsiteX135" fmla="*/ 4703062 w 12192000"/>
              <a:gd name="connsiteY135" fmla="*/ 1665094 h 1783724"/>
              <a:gd name="connsiteX136" fmla="*/ 4701052 w 12192000"/>
              <a:gd name="connsiteY136" fmla="*/ 1664466 h 1783724"/>
              <a:gd name="connsiteX137" fmla="*/ 4701986 w 12192000"/>
              <a:gd name="connsiteY137" fmla="*/ 1664294 h 1783724"/>
              <a:gd name="connsiteX138" fmla="*/ 4697074 w 12192000"/>
              <a:gd name="connsiteY138" fmla="*/ 1663224 h 1783724"/>
              <a:gd name="connsiteX139" fmla="*/ 4701052 w 12192000"/>
              <a:gd name="connsiteY139" fmla="*/ 1664466 h 1783724"/>
              <a:gd name="connsiteX140" fmla="*/ 4695406 w 12192000"/>
              <a:gd name="connsiteY140" fmla="*/ 1665504 h 1783724"/>
              <a:gd name="connsiteX141" fmla="*/ 4495727 w 12192000"/>
              <a:gd name="connsiteY141" fmla="*/ 1656633 h 1783724"/>
              <a:gd name="connsiteX142" fmla="*/ 4428317 w 12192000"/>
              <a:gd name="connsiteY142" fmla="*/ 1646311 h 1783724"/>
              <a:gd name="connsiteX143" fmla="*/ 4424455 w 12192000"/>
              <a:gd name="connsiteY143" fmla="*/ 1646545 h 1783724"/>
              <a:gd name="connsiteX144" fmla="*/ 4418141 w 12192000"/>
              <a:gd name="connsiteY144" fmla="*/ 1643457 h 1783724"/>
              <a:gd name="connsiteX145" fmla="*/ 4389054 w 12192000"/>
              <a:gd name="connsiteY145" fmla="*/ 1635100 h 1783724"/>
              <a:gd name="connsiteX146" fmla="*/ 4243963 w 12192000"/>
              <a:gd name="connsiteY146" fmla="*/ 1600547 h 1783724"/>
              <a:gd name="connsiteX147" fmla="*/ 4230390 w 12192000"/>
              <a:gd name="connsiteY147" fmla="*/ 1596782 h 1783724"/>
              <a:gd name="connsiteX148" fmla="*/ 4151096 w 12192000"/>
              <a:gd name="connsiteY148" fmla="*/ 1589415 h 1783724"/>
              <a:gd name="connsiteX149" fmla="*/ 4091729 w 12192000"/>
              <a:gd name="connsiteY149" fmla="*/ 1565484 h 1783724"/>
              <a:gd name="connsiteX150" fmla="*/ 3994992 w 12192000"/>
              <a:gd name="connsiteY150" fmla="*/ 1554250 h 1783724"/>
              <a:gd name="connsiteX151" fmla="*/ 3898778 w 12192000"/>
              <a:gd name="connsiteY151" fmla="*/ 1546088 h 1783724"/>
              <a:gd name="connsiteX152" fmla="*/ 3863728 w 12192000"/>
              <a:gd name="connsiteY152" fmla="*/ 1544567 h 1783724"/>
              <a:gd name="connsiteX153" fmla="*/ 3729252 w 12192000"/>
              <a:gd name="connsiteY153" fmla="*/ 1544592 h 1783724"/>
              <a:gd name="connsiteX154" fmla="*/ 3716543 w 12192000"/>
              <a:gd name="connsiteY154" fmla="*/ 1541771 h 1783724"/>
              <a:gd name="connsiteX155" fmla="*/ 3715389 w 12192000"/>
              <a:gd name="connsiteY155" fmla="*/ 1538406 h 1783724"/>
              <a:gd name="connsiteX156" fmla="*/ 3682391 w 12192000"/>
              <a:gd name="connsiteY156" fmla="*/ 1529372 h 1783724"/>
              <a:gd name="connsiteX157" fmla="*/ 3669607 w 12192000"/>
              <a:gd name="connsiteY157" fmla="*/ 1534463 h 1783724"/>
              <a:gd name="connsiteX158" fmla="*/ 3669577 w 12192000"/>
              <a:gd name="connsiteY158" fmla="*/ 1534458 h 1783724"/>
              <a:gd name="connsiteX159" fmla="*/ 3660365 w 12192000"/>
              <a:gd name="connsiteY159" fmla="*/ 1531370 h 1783724"/>
              <a:gd name="connsiteX160" fmla="*/ 3637171 w 12192000"/>
              <a:gd name="connsiteY160" fmla="*/ 1523813 h 1783724"/>
              <a:gd name="connsiteX161" fmla="*/ 3636519 w 12192000"/>
              <a:gd name="connsiteY161" fmla="*/ 1523773 h 1783724"/>
              <a:gd name="connsiteX162" fmla="*/ 3589716 w 12192000"/>
              <a:gd name="connsiteY162" fmla="*/ 1506360 h 1783724"/>
              <a:gd name="connsiteX163" fmla="*/ 3583541 w 12192000"/>
              <a:gd name="connsiteY163" fmla="*/ 1507469 h 1783724"/>
              <a:gd name="connsiteX164" fmla="*/ 3574426 w 12192000"/>
              <a:gd name="connsiteY164" fmla="*/ 1507574 h 1783724"/>
              <a:gd name="connsiteX165" fmla="*/ 3574190 w 12192000"/>
              <a:gd name="connsiteY165" fmla="*/ 1507350 h 1783724"/>
              <a:gd name="connsiteX166" fmla="*/ 3565671 w 12192000"/>
              <a:gd name="connsiteY166" fmla="*/ 1507894 h 1783724"/>
              <a:gd name="connsiteX167" fmla="*/ 3515816 w 12192000"/>
              <a:gd name="connsiteY167" fmla="*/ 1499688 h 1783724"/>
              <a:gd name="connsiteX168" fmla="*/ 3452912 w 12192000"/>
              <a:gd name="connsiteY168" fmla="*/ 1496444 h 1783724"/>
              <a:gd name="connsiteX169" fmla="*/ 3380405 w 12192000"/>
              <a:gd name="connsiteY169" fmla="*/ 1486216 h 1783724"/>
              <a:gd name="connsiteX170" fmla="*/ 3343625 w 12192000"/>
              <a:gd name="connsiteY170" fmla="*/ 1500147 h 1783724"/>
              <a:gd name="connsiteX171" fmla="*/ 3323774 w 12192000"/>
              <a:gd name="connsiteY171" fmla="*/ 1501476 h 1783724"/>
              <a:gd name="connsiteX172" fmla="*/ 3321444 w 12192000"/>
              <a:gd name="connsiteY172" fmla="*/ 1500659 h 1783724"/>
              <a:gd name="connsiteX173" fmla="*/ 3242143 w 12192000"/>
              <a:gd name="connsiteY173" fmla="*/ 1505268 h 1783724"/>
              <a:gd name="connsiteX174" fmla="*/ 3122401 w 12192000"/>
              <a:gd name="connsiteY174" fmla="*/ 1511314 h 1783724"/>
              <a:gd name="connsiteX175" fmla="*/ 3010177 w 12192000"/>
              <a:gd name="connsiteY175" fmla="*/ 1513132 h 1783724"/>
              <a:gd name="connsiteX176" fmla="*/ 2782615 w 12192000"/>
              <a:gd name="connsiteY176" fmla="*/ 1509375 h 1783724"/>
              <a:gd name="connsiteX177" fmla="*/ 2668665 w 12192000"/>
              <a:gd name="connsiteY177" fmla="*/ 1517660 h 1783724"/>
              <a:gd name="connsiteX178" fmla="*/ 2548073 w 12192000"/>
              <a:gd name="connsiteY178" fmla="*/ 1516667 h 1783724"/>
              <a:gd name="connsiteX179" fmla="*/ 2423377 w 12192000"/>
              <a:gd name="connsiteY179" fmla="*/ 1527776 h 1783724"/>
              <a:gd name="connsiteX180" fmla="*/ 2295298 w 12192000"/>
              <a:gd name="connsiteY180" fmla="*/ 1534368 h 1783724"/>
              <a:gd name="connsiteX181" fmla="*/ 2188781 w 12192000"/>
              <a:gd name="connsiteY181" fmla="*/ 1529677 h 1783724"/>
              <a:gd name="connsiteX182" fmla="*/ 2074855 w 12192000"/>
              <a:gd name="connsiteY182" fmla="*/ 1515446 h 1783724"/>
              <a:gd name="connsiteX183" fmla="*/ 2012587 w 12192000"/>
              <a:gd name="connsiteY183" fmla="*/ 1522487 h 1783724"/>
              <a:gd name="connsiteX184" fmla="*/ 1932075 w 12192000"/>
              <a:gd name="connsiteY184" fmla="*/ 1517914 h 1783724"/>
              <a:gd name="connsiteX185" fmla="*/ 1908490 w 12192000"/>
              <a:gd name="connsiteY185" fmla="*/ 1526423 h 1783724"/>
              <a:gd name="connsiteX186" fmla="*/ 1908410 w 12192000"/>
              <a:gd name="connsiteY186" fmla="*/ 1526410 h 1783724"/>
              <a:gd name="connsiteX187" fmla="*/ 1901918 w 12192000"/>
              <a:gd name="connsiteY187" fmla="*/ 1522410 h 1783724"/>
              <a:gd name="connsiteX188" fmla="*/ 1876753 w 12192000"/>
              <a:gd name="connsiteY188" fmla="*/ 1517619 h 1783724"/>
              <a:gd name="connsiteX189" fmla="*/ 1858194 w 12192000"/>
              <a:gd name="connsiteY189" fmla="*/ 1522343 h 1783724"/>
              <a:gd name="connsiteX190" fmla="*/ 1702657 w 12192000"/>
              <a:gd name="connsiteY190" fmla="*/ 1510562 h 1783724"/>
              <a:gd name="connsiteX191" fmla="*/ 1701421 w 12192000"/>
              <a:gd name="connsiteY191" fmla="*/ 1510775 h 1783724"/>
              <a:gd name="connsiteX192" fmla="*/ 1699973 w 12192000"/>
              <a:gd name="connsiteY192" fmla="*/ 1507739 h 1783724"/>
              <a:gd name="connsiteX193" fmla="*/ 1682526 w 12192000"/>
              <a:gd name="connsiteY193" fmla="*/ 1504598 h 1783724"/>
              <a:gd name="connsiteX194" fmla="*/ 1677380 w 12192000"/>
              <a:gd name="connsiteY194" fmla="*/ 1504851 h 1783724"/>
              <a:gd name="connsiteX195" fmla="*/ 1670304 w 12192000"/>
              <a:gd name="connsiteY195" fmla="*/ 1503744 h 1783724"/>
              <a:gd name="connsiteX196" fmla="*/ 1670197 w 12192000"/>
              <a:gd name="connsiteY196" fmla="*/ 1503497 h 1783724"/>
              <a:gd name="connsiteX197" fmla="*/ 1626301 w 12192000"/>
              <a:gd name="connsiteY197" fmla="*/ 1474931 h 1783724"/>
              <a:gd name="connsiteX198" fmla="*/ 1535119 w 12192000"/>
              <a:gd name="connsiteY198" fmla="*/ 1463075 h 1783724"/>
              <a:gd name="connsiteX199" fmla="*/ 1531340 w 12192000"/>
              <a:gd name="connsiteY199" fmla="*/ 1461293 h 1783724"/>
              <a:gd name="connsiteX200" fmla="*/ 1498454 w 12192000"/>
              <a:gd name="connsiteY200" fmla="*/ 1463478 h 1783724"/>
              <a:gd name="connsiteX201" fmla="*/ 1478806 w 12192000"/>
              <a:gd name="connsiteY201" fmla="*/ 1464611 h 1783724"/>
              <a:gd name="connsiteX202" fmla="*/ 1358081 w 12192000"/>
              <a:gd name="connsiteY202" fmla="*/ 1455545 h 1783724"/>
              <a:gd name="connsiteX203" fmla="*/ 1222449 w 12192000"/>
              <a:gd name="connsiteY203" fmla="*/ 1455454 h 1783724"/>
              <a:gd name="connsiteX204" fmla="*/ 1180983 w 12192000"/>
              <a:gd name="connsiteY204" fmla="*/ 1440557 h 1783724"/>
              <a:gd name="connsiteX205" fmla="*/ 1018426 w 12192000"/>
              <a:gd name="connsiteY205" fmla="*/ 1400226 h 1783724"/>
              <a:gd name="connsiteX206" fmla="*/ 940021 w 12192000"/>
              <a:gd name="connsiteY206" fmla="*/ 1409452 h 1783724"/>
              <a:gd name="connsiteX207" fmla="*/ 940362 w 12192000"/>
              <a:gd name="connsiteY207" fmla="*/ 1408090 h 1783724"/>
              <a:gd name="connsiteX208" fmla="*/ 927147 w 12192000"/>
              <a:gd name="connsiteY208" fmla="*/ 1407436 h 1783724"/>
              <a:gd name="connsiteX209" fmla="*/ 915481 w 12192000"/>
              <a:gd name="connsiteY209" fmla="*/ 1395526 h 1783724"/>
              <a:gd name="connsiteX210" fmla="*/ 884363 w 12192000"/>
              <a:gd name="connsiteY210" fmla="*/ 1395024 h 1783724"/>
              <a:gd name="connsiteX211" fmla="*/ 883522 w 12192000"/>
              <a:gd name="connsiteY211" fmla="*/ 1400267 h 1783724"/>
              <a:gd name="connsiteX212" fmla="*/ 865903 w 12192000"/>
              <a:gd name="connsiteY212" fmla="*/ 1394324 h 1783724"/>
              <a:gd name="connsiteX213" fmla="*/ 790832 w 12192000"/>
              <a:gd name="connsiteY213" fmla="*/ 1370999 h 1783724"/>
              <a:gd name="connsiteX214" fmla="*/ 749766 w 12192000"/>
              <a:gd name="connsiteY214" fmla="*/ 1353216 h 1783724"/>
              <a:gd name="connsiteX215" fmla="*/ 705470 w 12192000"/>
              <a:gd name="connsiteY215" fmla="*/ 1354328 h 1783724"/>
              <a:gd name="connsiteX216" fmla="*/ 692371 w 12192000"/>
              <a:gd name="connsiteY216" fmla="*/ 1343942 h 1783724"/>
              <a:gd name="connsiteX217" fmla="*/ 690203 w 12192000"/>
              <a:gd name="connsiteY217" fmla="*/ 1341970 h 1783724"/>
              <a:gd name="connsiteX218" fmla="*/ 679574 w 12192000"/>
              <a:gd name="connsiteY218" fmla="*/ 1338069 h 1783724"/>
              <a:gd name="connsiteX219" fmla="*/ 679009 w 12192000"/>
              <a:gd name="connsiteY219" fmla="*/ 1331966 h 1783724"/>
              <a:gd name="connsiteX220" fmla="*/ 664756 w 12192000"/>
              <a:gd name="connsiteY220" fmla="*/ 1322509 h 1783724"/>
              <a:gd name="connsiteX221" fmla="*/ 644515 w 12192000"/>
              <a:gd name="connsiteY221" fmla="*/ 1316732 h 1783724"/>
              <a:gd name="connsiteX222" fmla="*/ 545716 w 12192000"/>
              <a:gd name="connsiteY222" fmla="*/ 1294878 h 1783724"/>
              <a:gd name="connsiteX223" fmla="*/ 488094 w 12192000"/>
              <a:gd name="connsiteY223" fmla="*/ 1278596 h 1783724"/>
              <a:gd name="connsiteX224" fmla="*/ 468538 w 12192000"/>
              <a:gd name="connsiteY224" fmla="*/ 1267376 h 1783724"/>
              <a:gd name="connsiteX225" fmla="*/ 439655 w 12192000"/>
              <a:gd name="connsiteY225" fmla="*/ 1255090 h 1783724"/>
              <a:gd name="connsiteX226" fmla="*/ 390496 w 12192000"/>
              <a:gd name="connsiteY226" fmla="*/ 1229512 h 1783724"/>
              <a:gd name="connsiteX227" fmla="*/ 362616 w 12192000"/>
              <a:gd name="connsiteY227" fmla="*/ 1221981 h 1783724"/>
              <a:gd name="connsiteX228" fmla="*/ 348184 w 12192000"/>
              <a:gd name="connsiteY228" fmla="*/ 1213437 h 1783724"/>
              <a:gd name="connsiteX229" fmla="*/ 341576 w 12192000"/>
              <a:gd name="connsiteY229" fmla="*/ 1212583 h 1783724"/>
              <a:gd name="connsiteX230" fmla="*/ 320370 w 12192000"/>
              <a:gd name="connsiteY230" fmla="*/ 1206827 h 1783724"/>
              <a:gd name="connsiteX231" fmla="*/ 308082 w 12192000"/>
              <a:gd name="connsiteY231" fmla="*/ 1204195 h 1783724"/>
              <a:gd name="connsiteX232" fmla="*/ 303141 w 12192000"/>
              <a:gd name="connsiteY232" fmla="*/ 1203396 h 1783724"/>
              <a:gd name="connsiteX233" fmla="*/ 260955 w 12192000"/>
              <a:gd name="connsiteY233" fmla="*/ 1203345 h 1783724"/>
              <a:gd name="connsiteX234" fmla="*/ 234352 w 12192000"/>
              <a:gd name="connsiteY234" fmla="*/ 1193972 h 1783724"/>
              <a:gd name="connsiteX235" fmla="*/ 210954 w 12192000"/>
              <a:gd name="connsiteY235" fmla="*/ 1192326 h 1783724"/>
              <a:gd name="connsiteX236" fmla="*/ 204851 w 12192000"/>
              <a:gd name="connsiteY236" fmla="*/ 1190210 h 1783724"/>
              <a:gd name="connsiteX237" fmla="*/ 145778 w 12192000"/>
              <a:gd name="connsiteY237" fmla="*/ 1190651 h 1783724"/>
              <a:gd name="connsiteX238" fmla="*/ 105518 w 12192000"/>
              <a:gd name="connsiteY238" fmla="*/ 1184937 h 1783724"/>
              <a:gd name="connsiteX239" fmla="*/ 17623 w 12192000"/>
              <a:gd name="connsiteY239" fmla="*/ 1185238 h 1783724"/>
              <a:gd name="connsiteX240" fmla="*/ 0 w 12192000"/>
              <a:gd name="connsiteY240" fmla="*/ 1184768 h 1783724"/>
              <a:gd name="connsiteX241" fmla="*/ 0 w 12192000"/>
              <a:gd name="connsiteY241"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1031924 w 12192000"/>
              <a:gd name="connsiteY19" fmla="*/ 1225704 h 1783724"/>
              <a:gd name="connsiteX20" fmla="*/ 10955096 w 12192000"/>
              <a:gd name="connsiteY20" fmla="*/ 1231768 h 1783724"/>
              <a:gd name="connsiteX21" fmla="*/ 10864884 w 12192000"/>
              <a:gd name="connsiteY21" fmla="*/ 1245957 h 1783724"/>
              <a:gd name="connsiteX22" fmla="*/ 10841363 w 12192000"/>
              <a:gd name="connsiteY22" fmla="*/ 1251400 h 1783724"/>
              <a:gd name="connsiteX23" fmla="*/ 10780910 w 12192000"/>
              <a:gd name="connsiteY23" fmla="*/ 1249166 h 1783724"/>
              <a:gd name="connsiteX24" fmla="*/ 10696254 w 12192000"/>
              <a:gd name="connsiteY24" fmla="*/ 1259247 h 1783724"/>
              <a:gd name="connsiteX25" fmla="*/ 10577832 w 12192000"/>
              <a:gd name="connsiteY25" fmla="*/ 1255994 h 1783724"/>
              <a:gd name="connsiteX26" fmla="*/ 10531976 w 12192000"/>
              <a:gd name="connsiteY26" fmla="*/ 1249692 h 1783724"/>
              <a:gd name="connsiteX27" fmla="*/ 10453101 w 12192000"/>
              <a:gd name="connsiteY27" fmla="*/ 1241000 h 1783724"/>
              <a:gd name="connsiteX28" fmla="*/ 10407706 w 12192000"/>
              <a:gd name="connsiteY28" fmla="*/ 1235650 h 1783724"/>
              <a:gd name="connsiteX29" fmla="*/ 10368559 w 12192000"/>
              <a:gd name="connsiteY29" fmla="*/ 1235686 h 1783724"/>
              <a:gd name="connsiteX30" fmla="*/ 10352542 w 12192000"/>
              <a:gd name="connsiteY30" fmla="*/ 1245817 h 1783724"/>
              <a:gd name="connsiteX31" fmla="*/ 10294918 w 12192000"/>
              <a:gd name="connsiteY31" fmla="*/ 1263549 h 1783724"/>
              <a:gd name="connsiteX32" fmla="*/ 10271059 w 12192000"/>
              <a:gd name="connsiteY32" fmla="*/ 1265010 h 1783724"/>
              <a:gd name="connsiteX33" fmla="*/ 10239064 w 12192000"/>
              <a:gd name="connsiteY33" fmla="*/ 1270598 h 1783724"/>
              <a:gd name="connsiteX34" fmla="*/ 10181078 w 12192000"/>
              <a:gd name="connsiteY34" fmla="*/ 1276374 h 1783724"/>
              <a:gd name="connsiteX35" fmla="*/ 10153458 w 12192000"/>
              <a:gd name="connsiteY35" fmla="*/ 1285229 h 1783724"/>
              <a:gd name="connsiteX36" fmla="*/ 10140775 w 12192000"/>
              <a:gd name="connsiteY36" fmla="*/ 1285847 h 1783724"/>
              <a:gd name="connsiteX37" fmla="*/ 10132055 w 12192000"/>
              <a:gd name="connsiteY37" fmla="*/ 1297214 h 1783724"/>
              <a:gd name="connsiteX38" fmla="*/ 10094093 w 12192000"/>
              <a:gd name="connsiteY38" fmla="*/ 1316697 h 1783724"/>
              <a:gd name="connsiteX39" fmla="*/ 10054855 w 12192000"/>
              <a:gd name="connsiteY39" fmla="*/ 1316203 h 1783724"/>
              <a:gd name="connsiteX40" fmla="*/ 10016268 w 12192000"/>
              <a:gd name="connsiteY40" fmla="*/ 1325133 h 1783724"/>
              <a:gd name="connsiteX41" fmla="*/ 9937115 w 12192000"/>
              <a:gd name="connsiteY41" fmla="*/ 1337731 h 1783724"/>
              <a:gd name="connsiteX42" fmla="*/ 9824942 w 12192000"/>
              <a:gd name="connsiteY42" fmla="*/ 1342969 h 1783724"/>
              <a:gd name="connsiteX43" fmla="*/ 9705553 w 12192000"/>
              <a:gd name="connsiteY43" fmla="*/ 1359323 h 1783724"/>
              <a:gd name="connsiteX44" fmla="*/ 9589915 w 12192000"/>
              <a:gd name="connsiteY44" fmla="*/ 1382355 h 1783724"/>
              <a:gd name="connsiteX45" fmla="*/ 9315048 w 12192000"/>
              <a:gd name="connsiteY45" fmla="*/ 1428626 h 1783724"/>
              <a:gd name="connsiteX46" fmla="*/ 9209077 w 12192000"/>
              <a:gd name="connsiteY46" fmla="*/ 1448049 h 1783724"/>
              <a:gd name="connsiteX47" fmla="*/ 9133300 w 12192000"/>
              <a:gd name="connsiteY47" fmla="*/ 1456152 h 1783724"/>
              <a:gd name="connsiteX48" fmla="*/ 9031264 w 12192000"/>
              <a:gd name="connsiteY48" fmla="*/ 1462053 h 1783724"/>
              <a:gd name="connsiteX49" fmla="*/ 8983321 w 12192000"/>
              <a:gd name="connsiteY49" fmla="*/ 1464616 h 1783724"/>
              <a:gd name="connsiteX50" fmla="*/ 8983035 w 12192000"/>
              <a:gd name="connsiteY50" fmla="*/ 1464417 h 1783724"/>
              <a:gd name="connsiteX51" fmla="*/ 8974072 w 12192000"/>
              <a:gd name="connsiteY51" fmla="*/ 1465390 h 1783724"/>
              <a:gd name="connsiteX52" fmla="*/ 8968242 w 12192000"/>
              <a:gd name="connsiteY52" fmla="*/ 1467079 h 1783724"/>
              <a:gd name="connsiteX53" fmla="*/ 8952199 w 12192000"/>
              <a:gd name="connsiteY53" fmla="*/ 1469700 h 1783724"/>
              <a:gd name="connsiteX54" fmla="*/ 8945873 w 12192000"/>
              <a:gd name="connsiteY54" fmla="*/ 1469099 h 1783724"/>
              <a:gd name="connsiteX55" fmla="*/ 8940905 w 12192000"/>
              <a:gd name="connsiteY55" fmla="*/ 1467238 h 1783724"/>
              <a:gd name="connsiteX56" fmla="*/ 8906846 w 12192000"/>
              <a:gd name="connsiteY56" fmla="*/ 1464481 h 1783724"/>
              <a:gd name="connsiteX57" fmla="*/ 8730411 w 12192000"/>
              <a:gd name="connsiteY57" fmla="*/ 1479838 h 1783724"/>
              <a:gd name="connsiteX58" fmla="*/ 8685834 w 12192000"/>
              <a:gd name="connsiteY58" fmla="*/ 1481431 h 1783724"/>
              <a:gd name="connsiteX59" fmla="*/ 8574116 w 12192000"/>
              <a:gd name="connsiteY59" fmla="*/ 1488166 h 1783724"/>
              <a:gd name="connsiteX60" fmla="*/ 8503254 w 12192000"/>
              <a:gd name="connsiteY60" fmla="*/ 1475627 h 1783724"/>
              <a:gd name="connsiteX61" fmla="*/ 8489028 w 12192000"/>
              <a:gd name="connsiteY61" fmla="*/ 1480483 h 1783724"/>
              <a:gd name="connsiteX62" fmla="*/ 8484222 w 12192000"/>
              <a:gd name="connsiteY62" fmla="*/ 1482955 h 1783724"/>
              <a:gd name="connsiteX63" fmla="*/ 8476034 w 12192000"/>
              <a:gd name="connsiteY63" fmla="*/ 1485197 h 1783724"/>
              <a:gd name="connsiteX64" fmla="*/ 8475659 w 12192000"/>
              <a:gd name="connsiteY64" fmla="*/ 1485048 h 1783724"/>
              <a:gd name="connsiteX65" fmla="*/ 8468325 w 12192000"/>
              <a:gd name="connsiteY65" fmla="*/ 1487552 h 1783724"/>
              <a:gd name="connsiteX66" fmla="*/ 8401298 w 12192000"/>
              <a:gd name="connsiteY66" fmla="*/ 1493672 h 1783724"/>
              <a:gd name="connsiteX67" fmla="*/ 8390295 w 12192000"/>
              <a:gd name="connsiteY67" fmla="*/ 1502138 h 1783724"/>
              <a:gd name="connsiteX68" fmla="*/ 8370102 w 12192000"/>
              <a:gd name="connsiteY68" fmla="*/ 1508730 h 1783724"/>
              <a:gd name="connsiteX69" fmla="*/ 8271491 w 12192000"/>
              <a:gd name="connsiteY69" fmla="*/ 1533520 h 1783724"/>
              <a:gd name="connsiteX70" fmla="*/ 8248843 w 12192000"/>
              <a:gd name="connsiteY70" fmla="*/ 1537060 h 1783724"/>
              <a:gd name="connsiteX71" fmla="*/ 8244399 w 12192000"/>
              <a:gd name="connsiteY71" fmla="*/ 1538596 h 1783724"/>
              <a:gd name="connsiteX72" fmla="*/ 8241700 w 12192000"/>
              <a:gd name="connsiteY72" fmla="*/ 1538396 h 1783724"/>
              <a:gd name="connsiteX73" fmla="*/ 8230388 w 12192000"/>
              <a:gd name="connsiteY73" fmla="*/ 1546517 h 1783724"/>
              <a:gd name="connsiteX74" fmla="*/ 8224228 w 12192000"/>
              <a:gd name="connsiteY74" fmla="*/ 1557267 h 1783724"/>
              <a:gd name="connsiteX75" fmla="*/ 8199666 w 12192000"/>
              <a:gd name="connsiteY75" fmla="*/ 1559012 h 1783724"/>
              <a:gd name="connsiteX76" fmla="*/ 8194548 w 12192000"/>
              <a:gd name="connsiteY76" fmla="*/ 1565013 h 1783724"/>
              <a:gd name="connsiteX77" fmla="*/ 8165771 w 12192000"/>
              <a:gd name="connsiteY77" fmla="*/ 1579116 h 1783724"/>
              <a:gd name="connsiteX78" fmla="*/ 8116832 w 12192000"/>
              <a:gd name="connsiteY78" fmla="*/ 1608547 h 1783724"/>
              <a:gd name="connsiteX79" fmla="*/ 8089016 w 12192000"/>
              <a:gd name="connsiteY79" fmla="*/ 1617129 h 1783724"/>
              <a:gd name="connsiteX80" fmla="*/ 8074658 w 12192000"/>
              <a:gd name="connsiteY80" fmla="*/ 1626971 h 1783724"/>
              <a:gd name="connsiteX81" fmla="*/ 8068056 w 12192000"/>
              <a:gd name="connsiteY81" fmla="*/ 1627924 h 1783724"/>
              <a:gd name="connsiteX82" fmla="*/ 8046900 w 12192000"/>
              <a:gd name="connsiteY82" fmla="*/ 1634483 h 1783724"/>
              <a:gd name="connsiteX83" fmla="*/ 8034634 w 12192000"/>
              <a:gd name="connsiteY83" fmla="*/ 1637466 h 1783724"/>
              <a:gd name="connsiteX84" fmla="*/ 8029700 w 12192000"/>
              <a:gd name="connsiteY84" fmla="*/ 1638364 h 1783724"/>
              <a:gd name="connsiteX85" fmla="*/ 7987514 w 12192000"/>
              <a:gd name="connsiteY85" fmla="*/ 1638160 h 1783724"/>
              <a:gd name="connsiteX86" fmla="*/ 7960991 w 12192000"/>
              <a:gd name="connsiteY86" fmla="*/ 1648892 h 1783724"/>
              <a:gd name="connsiteX87" fmla="*/ 7937606 w 12192000"/>
              <a:gd name="connsiteY87" fmla="*/ 1650659 h 1783724"/>
              <a:gd name="connsiteX88" fmla="*/ 7931522 w 12192000"/>
              <a:gd name="connsiteY88" fmla="*/ 1653082 h 1783724"/>
              <a:gd name="connsiteX89" fmla="*/ 7872444 w 12192000"/>
              <a:gd name="connsiteY89" fmla="*/ 1652202 h 1783724"/>
              <a:gd name="connsiteX90" fmla="*/ 7832232 w 12192000"/>
              <a:gd name="connsiteY90" fmla="*/ 1658594 h 1783724"/>
              <a:gd name="connsiteX91" fmla="*/ 7744332 w 12192000"/>
              <a:gd name="connsiteY91" fmla="*/ 1657695 h 1783724"/>
              <a:gd name="connsiteX92" fmla="*/ 7723062 w 12192000"/>
              <a:gd name="connsiteY92" fmla="*/ 1658222 h 1783724"/>
              <a:gd name="connsiteX93" fmla="*/ 7705682 w 12192000"/>
              <a:gd name="connsiteY93" fmla="*/ 1664606 h 1783724"/>
              <a:gd name="connsiteX94" fmla="*/ 7702441 w 12192000"/>
              <a:gd name="connsiteY94" fmla="*/ 1671260 h 1783724"/>
              <a:gd name="connsiteX95" fmla="*/ 7690889 w 12192000"/>
              <a:gd name="connsiteY95" fmla="*/ 1672499 h 1783724"/>
              <a:gd name="connsiteX96" fmla="*/ 7688002 w 12192000"/>
              <a:gd name="connsiteY96" fmla="*/ 1674071 h 1783724"/>
              <a:gd name="connsiteX97" fmla="*/ 7671275 w 12192000"/>
              <a:gd name="connsiteY97" fmla="*/ 1681835 h 1783724"/>
              <a:gd name="connsiteX98" fmla="*/ 7585018 w 12192000"/>
              <a:gd name="connsiteY98" fmla="*/ 1675431 h 1783724"/>
              <a:gd name="connsiteX99" fmla="*/ 7471472 w 12192000"/>
              <a:gd name="connsiteY99" fmla="*/ 1682487 h 1783724"/>
              <a:gd name="connsiteX100" fmla="*/ 7381391 w 12192000"/>
              <a:gd name="connsiteY100" fmla="*/ 1689122 h 1783724"/>
              <a:gd name="connsiteX101" fmla="*/ 7292528 w 12192000"/>
              <a:gd name="connsiteY101" fmla="*/ 1689863 h 1783724"/>
              <a:gd name="connsiteX102" fmla="*/ 7204542 w 12192000"/>
              <a:gd name="connsiteY102" fmla="*/ 1667362 h 1783724"/>
              <a:gd name="connsiteX103" fmla="*/ 7179107 w 12192000"/>
              <a:gd name="connsiteY103" fmla="*/ 1664705 h 1783724"/>
              <a:gd name="connsiteX104" fmla="*/ 7176110 w 12192000"/>
              <a:gd name="connsiteY104" fmla="*/ 1667956 h 1783724"/>
              <a:gd name="connsiteX105" fmla="*/ 7149935 w 12192000"/>
              <a:gd name="connsiteY105" fmla="*/ 1671723 h 1783724"/>
              <a:gd name="connsiteX106" fmla="*/ 7076173 w 12192000"/>
              <a:gd name="connsiteY106" fmla="*/ 1681613 h 1783724"/>
              <a:gd name="connsiteX107" fmla="*/ 6997704 w 12192000"/>
              <a:gd name="connsiteY107" fmla="*/ 1681043 h 1783724"/>
              <a:gd name="connsiteX108" fmla="*/ 6883473 w 12192000"/>
              <a:gd name="connsiteY108" fmla="*/ 1705122 h 1783724"/>
              <a:gd name="connsiteX109" fmla="*/ 6687688 w 12192000"/>
              <a:gd name="connsiteY109" fmla="*/ 1727643 h 1783724"/>
              <a:gd name="connsiteX110" fmla="*/ 6529051 w 12192000"/>
              <a:gd name="connsiteY110" fmla="*/ 1750971 h 1783724"/>
              <a:gd name="connsiteX111" fmla="*/ 6306028 w 12192000"/>
              <a:gd name="connsiteY111" fmla="*/ 1761123 h 1783724"/>
              <a:gd name="connsiteX112" fmla="*/ 6183195 w 12192000"/>
              <a:gd name="connsiteY112" fmla="*/ 1758873 h 1783724"/>
              <a:gd name="connsiteX113" fmla="*/ 6123126 w 12192000"/>
              <a:gd name="connsiteY113" fmla="*/ 1768552 h 1783724"/>
              <a:gd name="connsiteX114" fmla="*/ 6096136 w 12192000"/>
              <a:gd name="connsiteY114" fmla="*/ 1767260 h 1783724"/>
              <a:gd name="connsiteX115" fmla="*/ 6032917 w 12192000"/>
              <a:gd name="connsiteY115" fmla="*/ 1757308 h 1783724"/>
              <a:gd name="connsiteX116" fmla="*/ 5977870 w 12192000"/>
              <a:gd name="connsiteY116" fmla="*/ 1771268 h 1783724"/>
              <a:gd name="connsiteX117" fmla="*/ 5916336 w 12192000"/>
              <a:gd name="connsiteY117" fmla="*/ 1780879 h 1783724"/>
              <a:gd name="connsiteX118" fmla="*/ 5867980 w 12192000"/>
              <a:gd name="connsiteY118" fmla="*/ 1783724 h 1783724"/>
              <a:gd name="connsiteX119" fmla="*/ 5743302 w 12192000"/>
              <a:gd name="connsiteY119" fmla="*/ 1782136 h 1783724"/>
              <a:gd name="connsiteX120" fmla="*/ 5607054 w 12192000"/>
              <a:gd name="connsiteY120" fmla="*/ 1775578 h 1783724"/>
              <a:gd name="connsiteX121" fmla="*/ 5464006 w 12192000"/>
              <a:gd name="connsiteY121" fmla="*/ 1763436 h 1783724"/>
              <a:gd name="connsiteX122" fmla="*/ 5412840 w 12192000"/>
              <a:gd name="connsiteY122" fmla="*/ 1767920 h 1783724"/>
              <a:gd name="connsiteX123" fmla="*/ 5361713 w 12192000"/>
              <a:gd name="connsiteY123" fmla="*/ 1773980 h 1783724"/>
              <a:gd name="connsiteX124" fmla="*/ 5241786 w 12192000"/>
              <a:gd name="connsiteY124" fmla="*/ 1756656 h 1783724"/>
              <a:gd name="connsiteX125" fmla="*/ 5202963 w 12192000"/>
              <a:gd name="connsiteY125" fmla="*/ 1747306 h 1783724"/>
              <a:gd name="connsiteX126" fmla="*/ 5154668 w 12192000"/>
              <a:gd name="connsiteY126" fmla="*/ 1744668 h 1783724"/>
              <a:gd name="connsiteX127" fmla="*/ 5136547 w 12192000"/>
              <a:gd name="connsiteY127" fmla="*/ 1738620 h 1783724"/>
              <a:gd name="connsiteX128" fmla="*/ 5122587 w 12192000"/>
              <a:gd name="connsiteY128" fmla="*/ 1735756 h 1783724"/>
              <a:gd name="connsiteX129" fmla="*/ 5119579 w 12192000"/>
              <a:gd name="connsiteY129" fmla="*/ 1734004 h 1783724"/>
              <a:gd name="connsiteX130" fmla="*/ 5101616 w 12192000"/>
              <a:gd name="connsiteY130" fmla="*/ 1724948 h 1783724"/>
              <a:gd name="connsiteX131" fmla="*/ 5045783 w 12192000"/>
              <a:gd name="connsiteY131" fmla="*/ 1730209 h 1783724"/>
              <a:gd name="connsiteX132" fmla="*/ 4991477 w 12192000"/>
              <a:gd name="connsiteY132" fmla="*/ 1716450 h 1783724"/>
              <a:gd name="connsiteX133" fmla="*/ 4820387 w 12192000"/>
              <a:gd name="connsiteY133" fmla="*/ 1695973 h 1783724"/>
              <a:gd name="connsiteX134" fmla="*/ 4742338 w 12192000"/>
              <a:gd name="connsiteY134" fmla="*/ 1672696 h 1783724"/>
              <a:gd name="connsiteX135" fmla="*/ 4703062 w 12192000"/>
              <a:gd name="connsiteY135" fmla="*/ 1665094 h 1783724"/>
              <a:gd name="connsiteX136" fmla="*/ 4701052 w 12192000"/>
              <a:gd name="connsiteY136" fmla="*/ 1664466 h 1783724"/>
              <a:gd name="connsiteX137" fmla="*/ 4701986 w 12192000"/>
              <a:gd name="connsiteY137" fmla="*/ 1664294 h 1783724"/>
              <a:gd name="connsiteX138" fmla="*/ 4697074 w 12192000"/>
              <a:gd name="connsiteY138" fmla="*/ 1663224 h 1783724"/>
              <a:gd name="connsiteX139" fmla="*/ 4701052 w 12192000"/>
              <a:gd name="connsiteY139" fmla="*/ 1664466 h 1783724"/>
              <a:gd name="connsiteX140" fmla="*/ 4695406 w 12192000"/>
              <a:gd name="connsiteY140" fmla="*/ 1665504 h 1783724"/>
              <a:gd name="connsiteX141" fmla="*/ 4495727 w 12192000"/>
              <a:gd name="connsiteY141" fmla="*/ 1656633 h 1783724"/>
              <a:gd name="connsiteX142" fmla="*/ 4428317 w 12192000"/>
              <a:gd name="connsiteY142" fmla="*/ 1646311 h 1783724"/>
              <a:gd name="connsiteX143" fmla="*/ 4424455 w 12192000"/>
              <a:gd name="connsiteY143" fmla="*/ 1646545 h 1783724"/>
              <a:gd name="connsiteX144" fmla="*/ 4418141 w 12192000"/>
              <a:gd name="connsiteY144" fmla="*/ 1643457 h 1783724"/>
              <a:gd name="connsiteX145" fmla="*/ 4389054 w 12192000"/>
              <a:gd name="connsiteY145" fmla="*/ 1635100 h 1783724"/>
              <a:gd name="connsiteX146" fmla="*/ 4243963 w 12192000"/>
              <a:gd name="connsiteY146" fmla="*/ 1600547 h 1783724"/>
              <a:gd name="connsiteX147" fmla="*/ 4230390 w 12192000"/>
              <a:gd name="connsiteY147" fmla="*/ 1596782 h 1783724"/>
              <a:gd name="connsiteX148" fmla="*/ 4151096 w 12192000"/>
              <a:gd name="connsiteY148" fmla="*/ 1589415 h 1783724"/>
              <a:gd name="connsiteX149" fmla="*/ 4091729 w 12192000"/>
              <a:gd name="connsiteY149" fmla="*/ 1565484 h 1783724"/>
              <a:gd name="connsiteX150" fmla="*/ 3994992 w 12192000"/>
              <a:gd name="connsiteY150" fmla="*/ 1554250 h 1783724"/>
              <a:gd name="connsiteX151" fmla="*/ 3898778 w 12192000"/>
              <a:gd name="connsiteY151" fmla="*/ 1546088 h 1783724"/>
              <a:gd name="connsiteX152" fmla="*/ 3863728 w 12192000"/>
              <a:gd name="connsiteY152" fmla="*/ 1544567 h 1783724"/>
              <a:gd name="connsiteX153" fmla="*/ 3729252 w 12192000"/>
              <a:gd name="connsiteY153" fmla="*/ 1544592 h 1783724"/>
              <a:gd name="connsiteX154" fmla="*/ 3716543 w 12192000"/>
              <a:gd name="connsiteY154" fmla="*/ 1541771 h 1783724"/>
              <a:gd name="connsiteX155" fmla="*/ 3715389 w 12192000"/>
              <a:gd name="connsiteY155" fmla="*/ 1538406 h 1783724"/>
              <a:gd name="connsiteX156" fmla="*/ 3682391 w 12192000"/>
              <a:gd name="connsiteY156" fmla="*/ 1529372 h 1783724"/>
              <a:gd name="connsiteX157" fmla="*/ 3669607 w 12192000"/>
              <a:gd name="connsiteY157" fmla="*/ 1534463 h 1783724"/>
              <a:gd name="connsiteX158" fmla="*/ 3669577 w 12192000"/>
              <a:gd name="connsiteY158" fmla="*/ 1534458 h 1783724"/>
              <a:gd name="connsiteX159" fmla="*/ 3660365 w 12192000"/>
              <a:gd name="connsiteY159" fmla="*/ 1531370 h 1783724"/>
              <a:gd name="connsiteX160" fmla="*/ 3637171 w 12192000"/>
              <a:gd name="connsiteY160" fmla="*/ 1523813 h 1783724"/>
              <a:gd name="connsiteX161" fmla="*/ 3636519 w 12192000"/>
              <a:gd name="connsiteY161" fmla="*/ 1523773 h 1783724"/>
              <a:gd name="connsiteX162" fmla="*/ 3589716 w 12192000"/>
              <a:gd name="connsiteY162" fmla="*/ 1506360 h 1783724"/>
              <a:gd name="connsiteX163" fmla="*/ 3583541 w 12192000"/>
              <a:gd name="connsiteY163" fmla="*/ 1507469 h 1783724"/>
              <a:gd name="connsiteX164" fmla="*/ 3574426 w 12192000"/>
              <a:gd name="connsiteY164" fmla="*/ 1507574 h 1783724"/>
              <a:gd name="connsiteX165" fmla="*/ 3574190 w 12192000"/>
              <a:gd name="connsiteY165" fmla="*/ 1507350 h 1783724"/>
              <a:gd name="connsiteX166" fmla="*/ 3565671 w 12192000"/>
              <a:gd name="connsiteY166" fmla="*/ 1507894 h 1783724"/>
              <a:gd name="connsiteX167" fmla="*/ 3515816 w 12192000"/>
              <a:gd name="connsiteY167" fmla="*/ 1499688 h 1783724"/>
              <a:gd name="connsiteX168" fmla="*/ 3452912 w 12192000"/>
              <a:gd name="connsiteY168" fmla="*/ 1496444 h 1783724"/>
              <a:gd name="connsiteX169" fmla="*/ 3380405 w 12192000"/>
              <a:gd name="connsiteY169" fmla="*/ 1486216 h 1783724"/>
              <a:gd name="connsiteX170" fmla="*/ 3343625 w 12192000"/>
              <a:gd name="connsiteY170" fmla="*/ 1500147 h 1783724"/>
              <a:gd name="connsiteX171" fmla="*/ 3323774 w 12192000"/>
              <a:gd name="connsiteY171" fmla="*/ 1501476 h 1783724"/>
              <a:gd name="connsiteX172" fmla="*/ 3321444 w 12192000"/>
              <a:gd name="connsiteY172" fmla="*/ 1500659 h 1783724"/>
              <a:gd name="connsiteX173" fmla="*/ 3242143 w 12192000"/>
              <a:gd name="connsiteY173" fmla="*/ 1505268 h 1783724"/>
              <a:gd name="connsiteX174" fmla="*/ 3122401 w 12192000"/>
              <a:gd name="connsiteY174" fmla="*/ 1511314 h 1783724"/>
              <a:gd name="connsiteX175" fmla="*/ 3010177 w 12192000"/>
              <a:gd name="connsiteY175" fmla="*/ 1513132 h 1783724"/>
              <a:gd name="connsiteX176" fmla="*/ 2782615 w 12192000"/>
              <a:gd name="connsiteY176" fmla="*/ 1509375 h 1783724"/>
              <a:gd name="connsiteX177" fmla="*/ 2668665 w 12192000"/>
              <a:gd name="connsiteY177" fmla="*/ 1517660 h 1783724"/>
              <a:gd name="connsiteX178" fmla="*/ 2548073 w 12192000"/>
              <a:gd name="connsiteY178" fmla="*/ 1516667 h 1783724"/>
              <a:gd name="connsiteX179" fmla="*/ 2423377 w 12192000"/>
              <a:gd name="connsiteY179" fmla="*/ 1527776 h 1783724"/>
              <a:gd name="connsiteX180" fmla="*/ 2295298 w 12192000"/>
              <a:gd name="connsiteY180" fmla="*/ 1534368 h 1783724"/>
              <a:gd name="connsiteX181" fmla="*/ 2188781 w 12192000"/>
              <a:gd name="connsiteY181" fmla="*/ 1529677 h 1783724"/>
              <a:gd name="connsiteX182" fmla="*/ 2074855 w 12192000"/>
              <a:gd name="connsiteY182" fmla="*/ 1515446 h 1783724"/>
              <a:gd name="connsiteX183" fmla="*/ 2012587 w 12192000"/>
              <a:gd name="connsiteY183" fmla="*/ 1522487 h 1783724"/>
              <a:gd name="connsiteX184" fmla="*/ 1932075 w 12192000"/>
              <a:gd name="connsiteY184" fmla="*/ 1517914 h 1783724"/>
              <a:gd name="connsiteX185" fmla="*/ 1908490 w 12192000"/>
              <a:gd name="connsiteY185" fmla="*/ 1526423 h 1783724"/>
              <a:gd name="connsiteX186" fmla="*/ 1908410 w 12192000"/>
              <a:gd name="connsiteY186" fmla="*/ 1526410 h 1783724"/>
              <a:gd name="connsiteX187" fmla="*/ 1901918 w 12192000"/>
              <a:gd name="connsiteY187" fmla="*/ 1522410 h 1783724"/>
              <a:gd name="connsiteX188" fmla="*/ 1876753 w 12192000"/>
              <a:gd name="connsiteY188" fmla="*/ 1517619 h 1783724"/>
              <a:gd name="connsiteX189" fmla="*/ 1858194 w 12192000"/>
              <a:gd name="connsiteY189" fmla="*/ 1522343 h 1783724"/>
              <a:gd name="connsiteX190" fmla="*/ 1702657 w 12192000"/>
              <a:gd name="connsiteY190" fmla="*/ 1510562 h 1783724"/>
              <a:gd name="connsiteX191" fmla="*/ 1701421 w 12192000"/>
              <a:gd name="connsiteY191" fmla="*/ 1510775 h 1783724"/>
              <a:gd name="connsiteX192" fmla="*/ 1699973 w 12192000"/>
              <a:gd name="connsiteY192" fmla="*/ 1507739 h 1783724"/>
              <a:gd name="connsiteX193" fmla="*/ 1682526 w 12192000"/>
              <a:gd name="connsiteY193" fmla="*/ 1504598 h 1783724"/>
              <a:gd name="connsiteX194" fmla="*/ 1677380 w 12192000"/>
              <a:gd name="connsiteY194" fmla="*/ 1504851 h 1783724"/>
              <a:gd name="connsiteX195" fmla="*/ 1670304 w 12192000"/>
              <a:gd name="connsiteY195" fmla="*/ 1503744 h 1783724"/>
              <a:gd name="connsiteX196" fmla="*/ 1670197 w 12192000"/>
              <a:gd name="connsiteY196" fmla="*/ 1503497 h 1783724"/>
              <a:gd name="connsiteX197" fmla="*/ 1626301 w 12192000"/>
              <a:gd name="connsiteY197" fmla="*/ 1474931 h 1783724"/>
              <a:gd name="connsiteX198" fmla="*/ 1535119 w 12192000"/>
              <a:gd name="connsiteY198" fmla="*/ 1463075 h 1783724"/>
              <a:gd name="connsiteX199" fmla="*/ 1531340 w 12192000"/>
              <a:gd name="connsiteY199" fmla="*/ 1461293 h 1783724"/>
              <a:gd name="connsiteX200" fmla="*/ 1498454 w 12192000"/>
              <a:gd name="connsiteY200" fmla="*/ 1463478 h 1783724"/>
              <a:gd name="connsiteX201" fmla="*/ 1478806 w 12192000"/>
              <a:gd name="connsiteY201" fmla="*/ 1464611 h 1783724"/>
              <a:gd name="connsiteX202" fmla="*/ 1358081 w 12192000"/>
              <a:gd name="connsiteY202" fmla="*/ 1455545 h 1783724"/>
              <a:gd name="connsiteX203" fmla="*/ 1222449 w 12192000"/>
              <a:gd name="connsiteY203" fmla="*/ 1455454 h 1783724"/>
              <a:gd name="connsiteX204" fmla="*/ 1180983 w 12192000"/>
              <a:gd name="connsiteY204" fmla="*/ 1440557 h 1783724"/>
              <a:gd name="connsiteX205" fmla="*/ 1018426 w 12192000"/>
              <a:gd name="connsiteY205" fmla="*/ 1400226 h 1783724"/>
              <a:gd name="connsiteX206" fmla="*/ 940021 w 12192000"/>
              <a:gd name="connsiteY206" fmla="*/ 1409452 h 1783724"/>
              <a:gd name="connsiteX207" fmla="*/ 940362 w 12192000"/>
              <a:gd name="connsiteY207" fmla="*/ 1408090 h 1783724"/>
              <a:gd name="connsiteX208" fmla="*/ 927147 w 12192000"/>
              <a:gd name="connsiteY208" fmla="*/ 1407436 h 1783724"/>
              <a:gd name="connsiteX209" fmla="*/ 915481 w 12192000"/>
              <a:gd name="connsiteY209" fmla="*/ 1395526 h 1783724"/>
              <a:gd name="connsiteX210" fmla="*/ 884363 w 12192000"/>
              <a:gd name="connsiteY210" fmla="*/ 1395024 h 1783724"/>
              <a:gd name="connsiteX211" fmla="*/ 883522 w 12192000"/>
              <a:gd name="connsiteY211" fmla="*/ 1400267 h 1783724"/>
              <a:gd name="connsiteX212" fmla="*/ 865903 w 12192000"/>
              <a:gd name="connsiteY212" fmla="*/ 1394324 h 1783724"/>
              <a:gd name="connsiteX213" fmla="*/ 790832 w 12192000"/>
              <a:gd name="connsiteY213" fmla="*/ 1370999 h 1783724"/>
              <a:gd name="connsiteX214" fmla="*/ 749766 w 12192000"/>
              <a:gd name="connsiteY214" fmla="*/ 1353216 h 1783724"/>
              <a:gd name="connsiteX215" fmla="*/ 705470 w 12192000"/>
              <a:gd name="connsiteY215" fmla="*/ 1354328 h 1783724"/>
              <a:gd name="connsiteX216" fmla="*/ 692371 w 12192000"/>
              <a:gd name="connsiteY216" fmla="*/ 1343942 h 1783724"/>
              <a:gd name="connsiteX217" fmla="*/ 690203 w 12192000"/>
              <a:gd name="connsiteY217" fmla="*/ 1341970 h 1783724"/>
              <a:gd name="connsiteX218" fmla="*/ 679574 w 12192000"/>
              <a:gd name="connsiteY218" fmla="*/ 1338069 h 1783724"/>
              <a:gd name="connsiteX219" fmla="*/ 679009 w 12192000"/>
              <a:gd name="connsiteY219" fmla="*/ 1331966 h 1783724"/>
              <a:gd name="connsiteX220" fmla="*/ 664756 w 12192000"/>
              <a:gd name="connsiteY220" fmla="*/ 1322509 h 1783724"/>
              <a:gd name="connsiteX221" fmla="*/ 644515 w 12192000"/>
              <a:gd name="connsiteY221" fmla="*/ 1316732 h 1783724"/>
              <a:gd name="connsiteX222" fmla="*/ 545716 w 12192000"/>
              <a:gd name="connsiteY222" fmla="*/ 1294878 h 1783724"/>
              <a:gd name="connsiteX223" fmla="*/ 488094 w 12192000"/>
              <a:gd name="connsiteY223" fmla="*/ 1278596 h 1783724"/>
              <a:gd name="connsiteX224" fmla="*/ 468538 w 12192000"/>
              <a:gd name="connsiteY224" fmla="*/ 1267376 h 1783724"/>
              <a:gd name="connsiteX225" fmla="*/ 439655 w 12192000"/>
              <a:gd name="connsiteY225" fmla="*/ 1255090 h 1783724"/>
              <a:gd name="connsiteX226" fmla="*/ 390496 w 12192000"/>
              <a:gd name="connsiteY226" fmla="*/ 1229512 h 1783724"/>
              <a:gd name="connsiteX227" fmla="*/ 362616 w 12192000"/>
              <a:gd name="connsiteY227" fmla="*/ 1221981 h 1783724"/>
              <a:gd name="connsiteX228" fmla="*/ 348184 w 12192000"/>
              <a:gd name="connsiteY228" fmla="*/ 1213437 h 1783724"/>
              <a:gd name="connsiteX229" fmla="*/ 341576 w 12192000"/>
              <a:gd name="connsiteY229" fmla="*/ 1212583 h 1783724"/>
              <a:gd name="connsiteX230" fmla="*/ 320370 w 12192000"/>
              <a:gd name="connsiteY230" fmla="*/ 1206827 h 1783724"/>
              <a:gd name="connsiteX231" fmla="*/ 308082 w 12192000"/>
              <a:gd name="connsiteY231" fmla="*/ 1204195 h 1783724"/>
              <a:gd name="connsiteX232" fmla="*/ 303141 w 12192000"/>
              <a:gd name="connsiteY232" fmla="*/ 1203396 h 1783724"/>
              <a:gd name="connsiteX233" fmla="*/ 260955 w 12192000"/>
              <a:gd name="connsiteY233" fmla="*/ 1203345 h 1783724"/>
              <a:gd name="connsiteX234" fmla="*/ 234352 w 12192000"/>
              <a:gd name="connsiteY234" fmla="*/ 1193972 h 1783724"/>
              <a:gd name="connsiteX235" fmla="*/ 210954 w 12192000"/>
              <a:gd name="connsiteY235" fmla="*/ 1192326 h 1783724"/>
              <a:gd name="connsiteX236" fmla="*/ 204851 w 12192000"/>
              <a:gd name="connsiteY236" fmla="*/ 1190210 h 1783724"/>
              <a:gd name="connsiteX237" fmla="*/ 145778 w 12192000"/>
              <a:gd name="connsiteY237" fmla="*/ 1190651 h 1783724"/>
              <a:gd name="connsiteX238" fmla="*/ 105518 w 12192000"/>
              <a:gd name="connsiteY238" fmla="*/ 1184937 h 1783724"/>
              <a:gd name="connsiteX239" fmla="*/ 17623 w 12192000"/>
              <a:gd name="connsiteY239" fmla="*/ 1185238 h 1783724"/>
              <a:gd name="connsiteX240" fmla="*/ 0 w 12192000"/>
              <a:gd name="connsiteY240" fmla="*/ 1184768 h 1783724"/>
              <a:gd name="connsiteX241" fmla="*/ 0 w 12192000"/>
              <a:gd name="connsiteY241"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1031924 w 12192000"/>
              <a:gd name="connsiteY19" fmla="*/ 1225704 h 1783724"/>
              <a:gd name="connsiteX20" fmla="*/ 10955096 w 12192000"/>
              <a:gd name="connsiteY20" fmla="*/ 1231768 h 1783724"/>
              <a:gd name="connsiteX21" fmla="*/ 10864884 w 12192000"/>
              <a:gd name="connsiteY21" fmla="*/ 1245957 h 1783724"/>
              <a:gd name="connsiteX22" fmla="*/ 10841363 w 12192000"/>
              <a:gd name="connsiteY22" fmla="*/ 1251400 h 1783724"/>
              <a:gd name="connsiteX23" fmla="*/ 10780910 w 12192000"/>
              <a:gd name="connsiteY23" fmla="*/ 1249166 h 1783724"/>
              <a:gd name="connsiteX24" fmla="*/ 10696254 w 12192000"/>
              <a:gd name="connsiteY24" fmla="*/ 1259247 h 1783724"/>
              <a:gd name="connsiteX25" fmla="*/ 10577832 w 12192000"/>
              <a:gd name="connsiteY25" fmla="*/ 1255994 h 1783724"/>
              <a:gd name="connsiteX26" fmla="*/ 10531976 w 12192000"/>
              <a:gd name="connsiteY26" fmla="*/ 1249692 h 1783724"/>
              <a:gd name="connsiteX27" fmla="*/ 10453101 w 12192000"/>
              <a:gd name="connsiteY27" fmla="*/ 1241000 h 1783724"/>
              <a:gd name="connsiteX28" fmla="*/ 10407706 w 12192000"/>
              <a:gd name="connsiteY28" fmla="*/ 1235650 h 1783724"/>
              <a:gd name="connsiteX29" fmla="*/ 10368559 w 12192000"/>
              <a:gd name="connsiteY29" fmla="*/ 1235686 h 1783724"/>
              <a:gd name="connsiteX30" fmla="*/ 10352542 w 12192000"/>
              <a:gd name="connsiteY30" fmla="*/ 1245817 h 1783724"/>
              <a:gd name="connsiteX31" fmla="*/ 10294918 w 12192000"/>
              <a:gd name="connsiteY31" fmla="*/ 1263549 h 1783724"/>
              <a:gd name="connsiteX32" fmla="*/ 10271059 w 12192000"/>
              <a:gd name="connsiteY32" fmla="*/ 1265010 h 1783724"/>
              <a:gd name="connsiteX33" fmla="*/ 10239064 w 12192000"/>
              <a:gd name="connsiteY33" fmla="*/ 1270598 h 1783724"/>
              <a:gd name="connsiteX34" fmla="*/ 10181078 w 12192000"/>
              <a:gd name="connsiteY34" fmla="*/ 1276374 h 1783724"/>
              <a:gd name="connsiteX35" fmla="*/ 10153458 w 12192000"/>
              <a:gd name="connsiteY35" fmla="*/ 1285229 h 1783724"/>
              <a:gd name="connsiteX36" fmla="*/ 10140775 w 12192000"/>
              <a:gd name="connsiteY36" fmla="*/ 1285847 h 1783724"/>
              <a:gd name="connsiteX37" fmla="*/ 10132055 w 12192000"/>
              <a:gd name="connsiteY37" fmla="*/ 1297214 h 1783724"/>
              <a:gd name="connsiteX38" fmla="*/ 10094093 w 12192000"/>
              <a:gd name="connsiteY38" fmla="*/ 1316697 h 1783724"/>
              <a:gd name="connsiteX39" fmla="*/ 10054855 w 12192000"/>
              <a:gd name="connsiteY39" fmla="*/ 1316203 h 1783724"/>
              <a:gd name="connsiteX40" fmla="*/ 10016268 w 12192000"/>
              <a:gd name="connsiteY40" fmla="*/ 1325133 h 1783724"/>
              <a:gd name="connsiteX41" fmla="*/ 9937115 w 12192000"/>
              <a:gd name="connsiteY41" fmla="*/ 1337731 h 1783724"/>
              <a:gd name="connsiteX42" fmla="*/ 9824942 w 12192000"/>
              <a:gd name="connsiteY42" fmla="*/ 1342969 h 1783724"/>
              <a:gd name="connsiteX43" fmla="*/ 9705553 w 12192000"/>
              <a:gd name="connsiteY43" fmla="*/ 1359323 h 1783724"/>
              <a:gd name="connsiteX44" fmla="*/ 9589915 w 12192000"/>
              <a:gd name="connsiteY44" fmla="*/ 1382355 h 1783724"/>
              <a:gd name="connsiteX45" fmla="*/ 9315048 w 12192000"/>
              <a:gd name="connsiteY45" fmla="*/ 1428626 h 1783724"/>
              <a:gd name="connsiteX46" fmla="*/ 9209077 w 12192000"/>
              <a:gd name="connsiteY46" fmla="*/ 1448049 h 1783724"/>
              <a:gd name="connsiteX47" fmla="*/ 9133300 w 12192000"/>
              <a:gd name="connsiteY47" fmla="*/ 1456152 h 1783724"/>
              <a:gd name="connsiteX48" fmla="*/ 9031264 w 12192000"/>
              <a:gd name="connsiteY48" fmla="*/ 1462053 h 1783724"/>
              <a:gd name="connsiteX49" fmla="*/ 8983321 w 12192000"/>
              <a:gd name="connsiteY49" fmla="*/ 1464616 h 1783724"/>
              <a:gd name="connsiteX50" fmla="*/ 8983035 w 12192000"/>
              <a:gd name="connsiteY50" fmla="*/ 1464417 h 1783724"/>
              <a:gd name="connsiteX51" fmla="*/ 8974072 w 12192000"/>
              <a:gd name="connsiteY51" fmla="*/ 1465390 h 1783724"/>
              <a:gd name="connsiteX52" fmla="*/ 8968242 w 12192000"/>
              <a:gd name="connsiteY52" fmla="*/ 1467079 h 1783724"/>
              <a:gd name="connsiteX53" fmla="*/ 8952199 w 12192000"/>
              <a:gd name="connsiteY53" fmla="*/ 1469700 h 1783724"/>
              <a:gd name="connsiteX54" fmla="*/ 8945873 w 12192000"/>
              <a:gd name="connsiteY54" fmla="*/ 1469099 h 1783724"/>
              <a:gd name="connsiteX55" fmla="*/ 8940905 w 12192000"/>
              <a:gd name="connsiteY55" fmla="*/ 1467238 h 1783724"/>
              <a:gd name="connsiteX56" fmla="*/ 8906846 w 12192000"/>
              <a:gd name="connsiteY56" fmla="*/ 1464481 h 1783724"/>
              <a:gd name="connsiteX57" fmla="*/ 8730411 w 12192000"/>
              <a:gd name="connsiteY57" fmla="*/ 1479838 h 1783724"/>
              <a:gd name="connsiteX58" fmla="*/ 8685834 w 12192000"/>
              <a:gd name="connsiteY58" fmla="*/ 1481431 h 1783724"/>
              <a:gd name="connsiteX59" fmla="*/ 8574116 w 12192000"/>
              <a:gd name="connsiteY59" fmla="*/ 1488166 h 1783724"/>
              <a:gd name="connsiteX60" fmla="*/ 8503254 w 12192000"/>
              <a:gd name="connsiteY60" fmla="*/ 1475627 h 1783724"/>
              <a:gd name="connsiteX61" fmla="*/ 8489028 w 12192000"/>
              <a:gd name="connsiteY61" fmla="*/ 1480483 h 1783724"/>
              <a:gd name="connsiteX62" fmla="*/ 8484222 w 12192000"/>
              <a:gd name="connsiteY62" fmla="*/ 1482955 h 1783724"/>
              <a:gd name="connsiteX63" fmla="*/ 8476034 w 12192000"/>
              <a:gd name="connsiteY63" fmla="*/ 1485197 h 1783724"/>
              <a:gd name="connsiteX64" fmla="*/ 8475659 w 12192000"/>
              <a:gd name="connsiteY64" fmla="*/ 1485048 h 1783724"/>
              <a:gd name="connsiteX65" fmla="*/ 8468325 w 12192000"/>
              <a:gd name="connsiteY65" fmla="*/ 1487552 h 1783724"/>
              <a:gd name="connsiteX66" fmla="*/ 8401298 w 12192000"/>
              <a:gd name="connsiteY66" fmla="*/ 1493672 h 1783724"/>
              <a:gd name="connsiteX67" fmla="*/ 8390295 w 12192000"/>
              <a:gd name="connsiteY67" fmla="*/ 1502138 h 1783724"/>
              <a:gd name="connsiteX68" fmla="*/ 8370102 w 12192000"/>
              <a:gd name="connsiteY68" fmla="*/ 1508730 h 1783724"/>
              <a:gd name="connsiteX69" fmla="*/ 8248843 w 12192000"/>
              <a:gd name="connsiteY69" fmla="*/ 1537060 h 1783724"/>
              <a:gd name="connsiteX70" fmla="*/ 8244399 w 12192000"/>
              <a:gd name="connsiteY70" fmla="*/ 1538596 h 1783724"/>
              <a:gd name="connsiteX71" fmla="*/ 8241700 w 12192000"/>
              <a:gd name="connsiteY71" fmla="*/ 1538396 h 1783724"/>
              <a:gd name="connsiteX72" fmla="*/ 8230388 w 12192000"/>
              <a:gd name="connsiteY72" fmla="*/ 1546517 h 1783724"/>
              <a:gd name="connsiteX73" fmla="*/ 8224228 w 12192000"/>
              <a:gd name="connsiteY73" fmla="*/ 1557267 h 1783724"/>
              <a:gd name="connsiteX74" fmla="*/ 8199666 w 12192000"/>
              <a:gd name="connsiteY74" fmla="*/ 1559012 h 1783724"/>
              <a:gd name="connsiteX75" fmla="*/ 8194548 w 12192000"/>
              <a:gd name="connsiteY75" fmla="*/ 1565013 h 1783724"/>
              <a:gd name="connsiteX76" fmla="*/ 8165771 w 12192000"/>
              <a:gd name="connsiteY76" fmla="*/ 1579116 h 1783724"/>
              <a:gd name="connsiteX77" fmla="*/ 8116832 w 12192000"/>
              <a:gd name="connsiteY77" fmla="*/ 1608547 h 1783724"/>
              <a:gd name="connsiteX78" fmla="*/ 8089016 w 12192000"/>
              <a:gd name="connsiteY78" fmla="*/ 1617129 h 1783724"/>
              <a:gd name="connsiteX79" fmla="*/ 8074658 w 12192000"/>
              <a:gd name="connsiteY79" fmla="*/ 1626971 h 1783724"/>
              <a:gd name="connsiteX80" fmla="*/ 8068056 w 12192000"/>
              <a:gd name="connsiteY80" fmla="*/ 1627924 h 1783724"/>
              <a:gd name="connsiteX81" fmla="*/ 8046900 w 12192000"/>
              <a:gd name="connsiteY81" fmla="*/ 1634483 h 1783724"/>
              <a:gd name="connsiteX82" fmla="*/ 8034634 w 12192000"/>
              <a:gd name="connsiteY82" fmla="*/ 1637466 h 1783724"/>
              <a:gd name="connsiteX83" fmla="*/ 8029700 w 12192000"/>
              <a:gd name="connsiteY83" fmla="*/ 1638364 h 1783724"/>
              <a:gd name="connsiteX84" fmla="*/ 7987514 w 12192000"/>
              <a:gd name="connsiteY84" fmla="*/ 1638160 h 1783724"/>
              <a:gd name="connsiteX85" fmla="*/ 7960991 w 12192000"/>
              <a:gd name="connsiteY85" fmla="*/ 1648892 h 1783724"/>
              <a:gd name="connsiteX86" fmla="*/ 7937606 w 12192000"/>
              <a:gd name="connsiteY86" fmla="*/ 1650659 h 1783724"/>
              <a:gd name="connsiteX87" fmla="*/ 7931522 w 12192000"/>
              <a:gd name="connsiteY87" fmla="*/ 1653082 h 1783724"/>
              <a:gd name="connsiteX88" fmla="*/ 7872444 w 12192000"/>
              <a:gd name="connsiteY88" fmla="*/ 1652202 h 1783724"/>
              <a:gd name="connsiteX89" fmla="*/ 7832232 w 12192000"/>
              <a:gd name="connsiteY89" fmla="*/ 1658594 h 1783724"/>
              <a:gd name="connsiteX90" fmla="*/ 7744332 w 12192000"/>
              <a:gd name="connsiteY90" fmla="*/ 1657695 h 1783724"/>
              <a:gd name="connsiteX91" fmla="*/ 7723062 w 12192000"/>
              <a:gd name="connsiteY91" fmla="*/ 1658222 h 1783724"/>
              <a:gd name="connsiteX92" fmla="*/ 7705682 w 12192000"/>
              <a:gd name="connsiteY92" fmla="*/ 1664606 h 1783724"/>
              <a:gd name="connsiteX93" fmla="*/ 7702441 w 12192000"/>
              <a:gd name="connsiteY93" fmla="*/ 1671260 h 1783724"/>
              <a:gd name="connsiteX94" fmla="*/ 7690889 w 12192000"/>
              <a:gd name="connsiteY94" fmla="*/ 1672499 h 1783724"/>
              <a:gd name="connsiteX95" fmla="*/ 7688002 w 12192000"/>
              <a:gd name="connsiteY95" fmla="*/ 1674071 h 1783724"/>
              <a:gd name="connsiteX96" fmla="*/ 7671275 w 12192000"/>
              <a:gd name="connsiteY96" fmla="*/ 1681835 h 1783724"/>
              <a:gd name="connsiteX97" fmla="*/ 7585018 w 12192000"/>
              <a:gd name="connsiteY97" fmla="*/ 1675431 h 1783724"/>
              <a:gd name="connsiteX98" fmla="*/ 7471472 w 12192000"/>
              <a:gd name="connsiteY98" fmla="*/ 1682487 h 1783724"/>
              <a:gd name="connsiteX99" fmla="*/ 7381391 w 12192000"/>
              <a:gd name="connsiteY99" fmla="*/ 1689122 h 1783724"/>
              <a:gd name="connsiteX100" fmla="*/ 7292528 w 12192000"/>
              <a:gd name="connsiteY100" fmla="*/ 1689863 h 1783724"/>
              <a:gd name="connsiteX101" fmla="*/ 7204542 w 12192000"/>
              <a:gd name="connsiteY101" fmla="*/ 1667362 h 1783724"/>
              <a:gd name="connsiteX102" fmla="*/ 7179107 w 12192000"/>
              <a:gd name="connsiteY102" fmla="*/ 1664705 h 1783724"/>
              <a:gd name="connsiteX103" fmla="*/ 7176110 w 12192000"/>
              <a:gd name="connsiteY103" fmla="*/ 1667956 h 1783724"/>
              <a:gd name="connsiteX104" fmla="*/ 7149935 w 12192000"/>
              <a:gd name="connsiteY104" fmla="*/ 1671723 h 1783724"/>
              <a:gd name="connsiteX105" fmla="*/ 7076173 w 12192000"/>
              <a:gd name="connsiteY105" fmla="*/ 1681613 h 1783724"/>
              <a:gd name="connsiteX106" fmla="*/ 6997704 w 12192000"/>
              <a:gd name="connsiteY106" fmla="*/ 1681043 h 1783724"/>
              <a:gd name="connsiteX107" fmla="*/ 6883473 w 12192000"/>
              <a:gd name="connsiteY107" fmla="*/ 1705122 h 1783724"/>
              <a:gd name="connsiteX108" fmla="*/ 6687688 w 12192000"/>
              <a:gd name="connsiteY108" fmla="*/ 1727643 h 1783724"/>
              <a:gd name="connsiteX109" fmla="*/ 6529051 w 12192000"/>
              <a:gd name="connsiteY109" fmla="*/ 1750971 h 1783724"/>
              <a:gd name="connsiteX110" fmla="*/ 6306028 w 12192000"/>
              <a:gd name="connsiteY110" fmla="*/ 1761123 h 1783724"/>
              <a:gd name="connsiteX111" fmla="*/ 6183195 w 12192000"/>
              <a:gd name="connsiteY111" fmla="*/ 1758873 h 1783724"/>
              <a:gd name="connsiteX112" fmla="*/ 6123126 w 12192000"/>
              <a:gd name="connsiteY112" fmla="*/ 1768552 h 1783724"/>
              <a:gd name="connsiteX113" fmla="*/ 6096136 w 12192000"/>
              <a:gd name="connsiteY113" fmla="*/ 1767260 h 1783724"/>
              <a:gd name="connsiteX114" fmla="*/ 6032917 w 12192000"/>
              <a:gd name="connsiteY114" fmla="*/ 1757308 h 1783724"/>
              <a:gd name="connsiteX115" fmla="*/ 5977870 w 12192000"/>
              <a:gd name="connsiteY115" fmla="*/ 1771268 h 1783724"/>
              <a:gd name="connsiteX116" fmla="*/ 5916336 w 12192000"/>
              <a:gd name="connsiteY116" fmla="*/ 1780879 h 1783724"/>
              <a:gd name="connsiteX117" fmla="*/ 5867980 w 12192000"/>
              <a:gd name="connsiteY117" fmla="*/ 1783724 h 1783724"/>
              <a:gd name="connsiteX118" fmla="*/ 5743302 w 12192000"/>
              <a:gd name="connsiteY118" fmla="*/ 1782136 h 1783724"/>
              <a:gd name="connsiteX119" fmla="*/ 5607054 w 12192000"/>
              <a:gd name="connsiteY119" fmla="*/ 1775578 h 1783724"/>
              <a:gd name="connsiteX120" fmla="*/ 5464006 w 12192000"/>
              <a:gd name="connsiteY120" fmla="*/ 1763436 h 1783724"/>
              <a:gd name="connsiteX121" fmla="*/ 5412840 w 12192000"/>
              <a:gd name="connsiteY121" fmla="*/ 1767920 h 1783724"/>
              <a:gd name="connsiteX122" fmla="*/ 5361713 w 12192000"/>
              <a:gd name="connsiteY122" fmla="*/ 1773980 h 1783724"/>
              <a:gd name="connsiteX123" fmla="*/ 5241786 w 12192000"/>
              <a:gd name="connsiteY123" fmla="*/ 1756656 h 1783724"/>
              <a:gd name="connsiteX124" fmla="*/ 5202963 w 12192000"/>
              <a:gd name="connsiteY124" fmla="*/ 1747306 h 1783724"/>
              <a:gd name="connsiteX125" fmla="*/ 5154668 w 12192000"/>
              <a:gd name="connsiteY125" fmla="*/ 1744668 h 1783724"/>
              <a:gd name="connsiteX126" fmla="*/ 5136547 w 12192000"/>
              <a:gd name="connsiteY126" fmla="*/ 1738620 h 1783724"/>
              <a:gd name="connsiteX127" fmla="*/ 5122587 w 12192000"/>
              <a:gd name="connsiteY127" fmla="*/ 1735756 h 1783724"/>
              <a:gd name="connsiteX128" fmla="*/ 5119579 w 12192000"/>
              <a:gd name="connsiteY128" fmla="*/ 1734004 h 1783724"/>
              <a:gd name="connsiteX129" fmla="*/ 5101616 w 12192000"/>
              <a:gd name="connsiteY129" fmla="*/ 1724948 h 1783724"/>
              <a:gd name="connsiteX130" fmla="*/ 5045783 w 12192000"/>
              <a:gd name="connsiteY130" fmla="*/ 1730209 h 1783724"/>
              <a:gd name="connsiteX131" fmla="*/ 4991477 w 12192000"/>
              <a:gd name="connsiteY131" fmla="*/ 1716450 h 1783724"/>
              <a:gd name="connsiteX132" fmla="*/ 4820387 w 12192000"/>
              <a:gd name="connsiteY132" fmla="*/ 1695973 h 1783724"/>
              <a:gd name="connsiteX133" fmla="*/ 4742338 w 12192000"/>
              <a:gd name="connsiteY133" fmla="*/ 1672696 h 1783724"/>
              <a:gd name="connsiteX134" fmla="*/ 4703062 w 12192000"/>
              <a:gd name="connsiteY134" fmla="*/ 1665094 h 1783724"/>
              <a:gd name="connsiteX135" fmla="*/ 4701052 w 12192000"/>
              <a:gd name="connsiteY135" fmla="*/ 1664466 h 1783724"/>
              <a:gd name="connsiteX136" fmla="*/ 4701986 w 12192000"/>
              <a:gd name="connsiteY136" fmla="*/ 1664294 h 1783724"/>
              <a:gd name="connsiteX137" fmla="*/ 4697074 w 12192000"/>
              <a:gd name="connsiteY137" fmla="*/ 1663224 h 1783724"/>
              <a:gd name="connsiteX138" fmla="*/ 4701052 w 12192000"/>
              <a:gd name="connsiteY138" fmla="*/ 1664466 h 1783724"/>
              <a:gd name="connsiteX139" fmla="*/ 4695406 w 12192000"/>
              <a:gd name="connsiteY139" fmla="*/ 1665504 h 1783724"/>
              <a:gd name="connsiteX140" fmla="*/ 4495727 w 12192000"/>
              <a:gd name="connsiteY140" fmla="*/ 1656633 h 1783724"/>
              <a:gd name="connsiteX141" fmla="*/ 4428317 w 12192000"/>
              <a:gd name="connsiteY141" fmla="*/ 1646311 h 1783724"/>
              <a:gd name="connsiteX142" fmla="*/ 4424455 w 12192000"/>
              <a:gd name="connsiteY142" fmla="*/ 1646545 h 1783724"/>
              <a:gd name="connsiteX143" fmla="*/ 4418141 w 12192000"/>
              <a:gd name="connsiteY143" fmla="*/ 1643457 h 1783724"/>
              <a:gd name="connsiteX144" fmla="*/ 4389054 w 12192000"/>
              <a:gd name="connsiteY144" fmla="*/ 1635100 h 1783724"/>
              <a:gd name="connsiteX145" fmla="*/ 4243963 w 12192000"/>
              <a:gd name="connsiteY145" fmla="*/ 1600547 h 1783724"/>
              <a:gd name="connsiteX146" fmla="*/ 4230390 w 12192000"/>
              <a:gd name="connsiteY146" fmla="*/ 1596782 h 1783724"/>
              <a:gd name="connsiteX147" fmla="*/ 4151096 w 12192000"/>
              <a:gd name="connsiteY147" fmla="*/ 1589415 h 1783724"/>
              <a:gd name="connsiteX148" fmla="*/ 4091729 w 12192000"/>
              <a:gd name="connsiteY148" fmla="*/ 1565484 h 1783724"/>
              <a:gd name="connsiteX149" fmla="*/ 3994992 w 12192000"/>
              <a:gd name="connsiteY149" fmla="*/ 1554250 h 1783724"/>
              <a:gd name="connsiteX150" fmla="*/ 3898778 w 12192000"/>
              <a:gd name="connsiteY150" fmla="*/ 1546088 h 1783724"/>
              <a:gd name="connsiteX151" fmla="*/ 3863728 w 12192000"/>
              <a:gd name="connsiteY151" fmla="*/ 1544567 h 1783724"/>
              <a:gd name="connsiteX152" fmla="*/ 3729252 w 12192000"/>
              <a:gd name="connsiteY152" fmla="*/ 1544592 h 1783724"/>
              <a:gd name="connsiteX153" fmla="*/ 3716543 w 12192000"/>
              <a:gd name="connsiteY153" fmla="*/ 1541771 h 1783724"/>
              <a:gd name="connsiteX154" fmla="*/ 3715389 w 12192000"/>
              <a:gd name="connsiteY154" fmla="*/ 1538406 h 1783724"/>
              <a:gd name="connsiteX155" fmla="*/ 3682391 w 12192000"/>
              <a:gd name="connsiteY155" fmla="*/ 1529372 h 1783724"/>
              <a:gd name="connsiteX156" fmla="*/ 3669607 w 12192000"/>
              <a:gd name="connsiteY156" fmla="*/ 1534463 h 1783724"/>
              <a:gd name="connsiteX157" fmla="*/ 3669577 w 12192000"/>
              <a:gd name="connsiteY157" fmla="*/ 1534458 h 1783724"/>
              <a:gd name="connsiteX158" fmla="*/ 3660365 w 12192000"/>
              <a:gd name="connsiteY158" fmla="*/ 1531370 h 1783724"/>
              <a:gd name="connsiteX159" fmla="*/ 3637171 w 12192000"/>
              <a:gd name="connsiteY159" fmla="*/ 1523813 h 1783724"/>
              <a:gd name="connsiteX160" fmla="*/ 3636519 w 12192000"/>
              <a:gd name="connsiteY160" fmla="*/ 1523773 h 1783724"/>
              <a:gd name="connsiteX161" fmla="*/ 3589716 w 12192000"/>
              <a:gd name="connsiteY161" fmla="*/ 1506360 h 1783724"/>
              <a:gd name="connsiteX162" fmla="*/ 3583541 w 12192000"/>
              <a:gd name="connsiteY162" fmla="*/ 1507469 h 1783724"/>
              <a:gd name="connsiteX163" fmla="*/ 3574426 w 12192000"/>
              <a:gd name="connsiteY163" fmla="*/ 1507574 h 1783724"/>
              <a:gd name="connsiteX164" fmla="*/ 3574190 w 12192000"/>
              <a:gd name="connsiteY164" fmla="*/ 1507350 h 1783724"/>
              <a:gd name="connsiteX165" fmla="*/ 3565671 w 12192000"/>
              <a:gd name="connsiteY165" fmla="*/ 1507894 h 1783724"/>
              <a:gd name="connsiteX166" fmla="*/ 3515816 w 12192000"/>
              <a:gd name="connsiteY166" fmla="*/ 1499688 h 1783724"/>
              <a:gd name="connsiteX167" fmla="*/ 3452912 w 12192000"/>
              <a:gd name="connsiteY167" fmla="*/ 1496444 h 1783724"/>
              <a:gd name="connsiteX168" fmla="*/ 3380405 w 12192000"/>
              <a:gd name="connsiteY168" fmla="*/ 1486216 h 1783724"/>
              <a:gd name="connsiteX169" fmla="*/ 3343625 w 12192000"/>
              <a:gd name="connsiteY169" fmla="*/ 1500147 h 1783724"/>
              <a:gd name="connsiteX170" fmla="*/ 3323774 w 12192000"/>
              <a:gd name="connsiteY170" fmla="*/ 1501476 h 1783724"/>
              <a:gd name="connsiteX171" fmla="*/ 3321444 w 12192000"/>
              <a:gd name="connsiteY171" fmla="*/ 1500659 h 1783724"/>
              <a:gd name="connsiteX172" fmla="*/ 3242143 w 12192000"/>
              <a:gd name="connsiteY172" fmla="*/ 1505268 h 1783724"/>
              <a:gd name="connsiteX173" fmla="*/ 3122401 w 12192000"/>
              <a:gd name="connsiteY173" fmla="*/ 1511314 h 1783724"/>
              <a:gd name="connsiteX174" fmla="*/ 3010177 w 12192000"/>
              <a:gd name="connsiteY174" fmla="*/ 1513132 h 1783724"/>
              <a:gd name="connsiteX175" fmla="*/ 2782615 w 12192000"/>
              <a:gd name="connsiteY175" fmla="*/ 1509375 h 1783724"/>
              <a:gd name="connsiteX176" fmla="*/ 2668665 w 12192000"/>
              <a:gd name="connsiteY176" fmla="*/ 1517660 h 1783724"/>
              <a:gd name="connsiteX177" fmla="*/ 2548073 w 12192000"/>
              <a:gd name="connsiteY177" fmla="*/ 1516667 h 1783724"/>
              <a:gd name="connsiteX178" fmla="*/ 2423377 w 12192000"/>
              <a:gd name="connsiteY178" fmla="*/ 1527776 h 1783724"/>
              <a:gd name="connsiteX179" fmla="*/ 2295298 w 12192000"/>
              <a:gd name="connsiteY179" fmla="*/ 1534368 h 1783724"/>
              <a:gd name="connsiteX180" fmla="*/ 2188781 w 12192000"/>
              <a:gd name="connsiteY180" fmla="*/ 1529677 h 1783724"/>
              <a:gd name="connsiteX181" fmla="*/ 2074855 w 12192000"/>
              <a:gd name="connsiteY181" fmla="*/ 1515446 h 1783724"/>
              <a:gd name="connsiteX182" fmla="*/ 2012587 w 12192000"/>
              <a:gd name="connsiteY182" fmla="*/ 1522487 h 1783724"/>
              <a:gd name="connsiteX183" fmla="*/ 1932075 w 12192000"/>
              <a:gd name="connsiteY183" fmla="*/ 1517914 h 1783724"/>
              <a:gd name="connsiteX184" fmla="*/ 1908490 w 12192000"/>
              <a:gd name="connsiteY184" fmla="*/ 1526423 h 1783724"/>
              <a:gd name="connsiteX185" fmla="*/ 1908410 w 12192000"/>
              <a:gd name="connsiteY185" fmla="*/ 1526410 h 1783724"/>
              <a:gd name="connsiteX186" fmla="*/ 1901918 w 12192000"/>
              <a:gd name="connsiteY186" fmla="*/ 1522410 h 1783724"/>
              <a:gd name="connsiteX187" fmla="*/ 1876753 w 12192000"/>
              <a:gd name="connsiteY187" fmla="*/ 1517619 h 1783724"/>
              <a:gd name="connsiteX188" fmla="*/ 1858194 w 12192000"/>
              <a:gd name="connsiteY188" fmla="*/ 1522343 h 1783724"/>
              <a:gd name="connsiteX189" fmla="*/ 1702657 w 12192000"/>
              <a:gd name="connsiteY189" fmla="*/ 1510562 h 1783724"/>
              <a:gd name="connsiteX190" fmla="*/ 1701421 w 12192000"/>
              <a:gd name="connsiteY190" fmla="*/ 1510775 h 1783724"/>
              <a:gd name="connsiteX191" fmla="*/ 1699973 w 12192000"/>
              <a:gd name="connsiteY191" fmla="*/ 1507739 h 1783724"/>
              <a:gd name="connsiteX192" fmla="*/ 1682526 w 12192000"/>
              <a:gd name="connsiteY192" fmla="*/ 1504598 h 1783724"/>
              <a:gd name="connsiteX193" fmla="*/ 1677380 w 12192000"/>
              <a:gd name="connsiteY193" fmla="*/ 1504851 h 1783724"/>
              <a:gd name="connsiteX194" fmla="*/ 1670304 w 12192000"/>
              <a:gd name="connsiteY194" fmla="*/ 1503744 h 1783724"/>
              <a:gd name="connsiteX195" fmla="*/ 1670197 w 12192000"/>
              <a:gd name="connsiteY195" fmla="*/ 1503497 h 1783724"/>
              <a:gd name="connsiteX196" fmla="*/ 1626301 w 12192000"/>
              <a:gd name="connsiteY196" fmla="*/ 1474931 h 1783724"/>
              <a:gd name="connsiteX197" fmla="*/ 1535119 w 12192000"/>
              <a:gd name="connsiteY197" fmla="*/ 1463075 h 1783724"/>
              <a:gd name="connsiteX198" fmla="*/ 1531340 w 12192000"/>
              <a:gd name="connsiteY198" fmla="*/ 1461293 h 1783724"/>
              <a:gd name="connsiteX199" fmla="*/ 1498454 w 12192000"/>
              <a:gd name="connsiteY199" fmla="*/ 1463478 h 1783724"/>
              <a:gd name="connsiteX200" fmla="*/ 1478806 w 12192000"/>
              <a:gd name="connsiteY200" fmla="*/ 1464611 h 1783724"/>
              <a:gd name="connsiteX201" fmla="*/ 1358081 w 12192000"/>
              <a:gd name="connsiteY201" fmla="*/ 1455545 h 1783724"/>
              <a:gd name="connsiteX202" fmla="*/ 1222449 w 12192000"/>
              <a:gd name="connsiteY202" fmla="*/ 1455454 h 1783724"/>
              <a:gd name="connsiteX203" fmla="*/ 1180983 w 12192000"/>
              <a:gd name="connsiteY203" fmla="*/ 1440557 h 1783724"/>
              <a:gd name="connsiteX204" fmla="*/ 1018426 w 12192000"/>
              <a:gd name="connsiteY204" fmla="*/ 1400226 h 1783724"/>
              <a:gd name="connsiteX205" fmla="*/ 940021 w 12192000"/>
              <a:gd name="connsiteY205" fmla="*/ 1409452 h 1783724"/>
              <a:gd name="connsiteX206" fmla="*/ 940362 w 12192000"/>
              <a:gd name="connsiteY206" fmla="*/ 1408090 h 1783724"/>
              <a:gd name="connsiteX207" fmla="*/ 927147 w 12192000"/>
              <a:gd name="connsiteY207" fmla="*/ 1407436 h 1783724"/>
              <a:gd name="connsiteX208" fmla="*/ 915481 w 12192000"/>
              <a:gd name="connsiteY208" fmla="*/ 1395526 h 1783724"/>
              <a:gd name="connsiteX209" fmla="*/ 884363 w 12192000"/>
              <a:gd name="connsiteY209" fmla="*/ 1395024 h 1783724"/>
              <a:gd name="connsiteX210" fmla="*/ 883522 w 12192000"/>
              <a:gd name="connsiteY210" fmla="*/ 1400267 h 1783724"/>
              <a:gd name="connsiteX211" fmla="*/ 865903 w 12192000"/>
              <a:gd name="connsiteY211" fmla="*/ 1394324 h 1783724"/>
              <a:gd name="connsiteX212" fmla="*/ 790832 w 12192000"/>
              <a:gd name="connsiteY212" fmla="*/ 1370999 h 1783724"/>
              <a:gd name="connsiteX213" fmla="*/ 749766 w 12192000"/>
              <a:gd name="connsiteY213" fmla="*/ 1353216 h 1783724"/>
              <a:gd name="connsiteX214" fmla="*/ 705470 w 12192000"/>
              <a:gd name="connsiteY214" fmla="*/ 1354328 h 1783724"/>
              <a:gd name="connsiteX215" fmla="*/ 692371 w 12192000"/>
              <a:gd name="connsiteY215" fmla="*/ 1343942 h 1783724"/>
              <a:gd name="connsiteX216" fmla="*/ 690203 w 12192000"/>
              <a:gd name="connsiteY216" fmla="*/ 1341970 h 1783724"/>
              <a:gd name="connsiteX217" fmla="*/ 679574 w 12192000"/>
              <a:gd name="connsiteY217" fmla="*/ 1338069 h 1783724"/>
              <a:gd name="connsiteX218" fmla="*/ 679009 w 12192000"/>
              <a:gd name="connsiteY218" fmla="*/ 1331966 h 1783724"/>
              <a:gd name="connsiteX219" fmla="*/ 664756 w 12192000"/>
              <a:gd name="connsiteY219" fmla="*/ 1322509 h 1783724"/>
              <a:gd name="connsiteX220" fmla="*/ 644515 w 12192000"/>
              <a:gd name="connsiteY220" fmla="*/ 1316732 h 1783724"/>
              <a:gd name="connsiteX221" fmla="*/ 545716 w 12192000"/>
              <a:gd name="connsiteY221" fmla="*/ 1294878 h 1783724"/>
              <a:gd name="connsiteX222" fmla="*/ 488094 w 12192000"/>
              <a:gd name="connsiteY222" fmla="*/ 1278596 h 1783724"/>
              <a:gd name="connsiteX223" fmla="*/ 468538 w 12192000"/>
              <a:gd name="connsiteY223" fmla="*/ 1267376 h 1783724"/>
              <a:gd name="connsiteX224" fmla="*/ 439655 w 12192000"/>
              <a:gd name="connsiteY224" fmla="*/ 1255090 h 1783724"/>
              <a:gd name="connsiteX225" fmla="*/ 390496 w 12192000"/>
              <a:gd name="connsiteY225" fmla="*/ 1229512 h 1783724"/>
              <a:gd name="connsiteX226" fmla="*/ 362616 w 12192000"/>
              <a:gd name="connsiteY226" fmla="*/ 1221981 h 1783724"/>
              <a:gd name="connsiteX227" fmla="*/ 348184 w 12192000"/>
              <a:gd name="connsiteY227" fmla="*/ 1213437 h 1783724"/>
              <a:gd name="connsiteX228" fmla="*/ 341576 w 12192000"/>
              <a:gd name="connsiteY228" fmla="*/ 1212583 h 1783724"/>
              <a:gd name="connsiteX229" fmla="*/ 320370 w 12192000"/>
              <a:gd name="connsiteY229" fmla="*/ 1206827 h 1783724"/>
              <a:gd name="connsiteX230" fmla="*/ 308082 w 12192000"/>
              <a:gd name="connsiteY230" fmla="*/ 1204195 h 1783724"/>
              <a:gd name="connsiteX231" fmla="*/ 303141 w 12192000"/>
              <a:gd name="connsiteY231" fmla="*/ 1203396 h 1783724"/>
              <a:gd name="connsiteX232" fmla="*/ 260955 w 12192000"/>
              <a:gd name="connsiteY232" fmla="*/ 1203345 h 1783724"/>
              <a:gd name="connsiteX233" fmla="*/ 234352 w 12192000"/>
              <a:gd name="connsiteY233" fmla="*/ 1193972 h 1783724"/>
              <a:gd name="connsiteX234" fmla="*/ 210954 w 12192000"/>
              <a:gd name="connsiteY234" fmla="*/ 1192326 h 1783724"/>
              <a:gd name="connsiteX235" fmla="*/ 204851 w 12192000"/>
              <a:gd name="connsiteY235" fmla="*/ 1190210 h 1783724"/>
              <a:gd name="connsiteX236" fmla="*/ 145778 w 12192000"/>
              <a:gd name="connsiteY236" fmla="*/ 1190651 h 1783724"/>
              <a:gd name="connsiteX237" fmla="*/ 105518 w 12192000"/>
              <a:gd name="connsiteY237" fmla="*/ 1184937 h 1783724"/>
              <a:gd name="connsiteX238" fmla="*/ 17623 w 12192000"/>
              <a:gd name="connsiteY238" fmla="*/ 1185238 h 1783724"/>
              <a:gd name="connsiteX239" fmla="*/ 0 w 12192000"/>
              <a:gd name="connsiteY239" fmla="*/ 1184768 h 1783724"/>
              <a:gd name="connsiteX240" fmla="*/ 0 w 12192000"/>
              <a:gd name="connsiteY240"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41207 w 12192000"/>
              <a:gd name="connsiteY12" fmla="*/ 126297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28948 w 12192000"/>
              <a:gd name="connsiteY16" fmla="*/ 1245981 h 1783724"/>
              <a:gd name="connsiteX17" fmla="*/ 11090810 w 12192000"/>
              <a:gd name="connsiteY17" fmla="*/ 1243590 h 1783724"/>
              <a:gd name="connsiteX18" fmla="*/ 11085499 w 12192000"/>
              <a:gd name="connsiteY18" fmla="*/ 124815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90810 w 12192000"/>
              <a:gd name="connsiteY17" fmla="*/ 1243590 h 1783724"/>
              <a:gd name="connsiteX18" fmla="*/ 11085499 w 12192000"/>
              <a:gd name="connsiteY18" fmla="*/ 124815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90810 w 12192000"/>
              <a:gd name="connsiteY17" fmla="*/ 1243590 h 1783724"/>
              <a:gd name="connsiteX18" fmla="*/ 10998826 w 12192000"/>
              <a:gd name="connsiteY18" fmla="*/ 1282991 h 1783724"/>
              <a:gd name="connsiteX19" fmla="*/ 10955096 w 12192000"/>
              <a:gd name="connsiteY19" fmla="*/ 1231768 h 1783724"/>
              <a:gd name="connsiteX20" fmla="*/ 10864884 w 12192000"/>
              <a:gd name="connsiteY20" fmla="*/ 1245957 h 1783724"/>
              <a:gd name="connsiteX21" fmla="*/ 10841363 w 12192000"/>
              <a:gd name="connsiteY21" fmla="*/ 1251400 h 1783724"/>
              <a:gd name="connsiteX22" fmla="*/ 10780910 w 12192000"/>
              <a:gd name="connsiteY22" fmla="*/ 1249166 h 1783724"/>
              <a:gd name="connsiteX23" fmla="*/ 10696254 w 12192000"/>
              <a:gd name="connsiteY23" fmla="*/ 1259247 h 1783724"/>
              <a:gd name="connsiteX24" fmla="*/ 10577832 w 12192000"/>
              <a:gd name="connsiteY24" fmla="*/ 1255994 h 1783724"/>
              <a:gd name="connsiteX25" fmla="*/ 10531976 w 12192000"/>
              <a:gd name="connsiteY25" fmla="*/ 1249692 h 1783724"/>
              <a:gd name="connsiteX26" fmla="*/ 10453101 w 12192000"/>
              <a:gd name="connsiteY26" fmla="*/ 1241000 h 1783724"/>
              <a:gd name="connsiteX27" fmla="*/ 10407706 w 12192000"/>
              <a:gd name="connsiteY27" fmla="*/ 1235650 h 1783724"/>
              <a:gd name="connsiteX28" fmla="*/ 10368559 w 12192000"/>
              <a:gd name="connsiteY28" fmla="*/ 1235686 h 1783724"/>
              <a:gd name="connsiteX29" fmla="*/ 10352542 w 12192000"/>
              <a:gd name="connsiteY29" fmla="*/ 1245817 h 1783724"/>
              <a:gd name="connsiteX30" fmla="*/ 10294918 w 12192000"/>
              <a:gd name="connsiteY30" fmla="*/ 1263549 h 1783724"/>
              <a:gd name="connsiteX31" fmla="*/ 10271059 w 12192000"/>
              <a:gd name="connsiteY31" fmla="*/ 1265010 h 1783724"/>
              <a:gd name="connsiteX32" fmla="*/ 10239064 w 12192000"/>
              <a:gd name="connsiteY32" fmla="*/ 1270598 h 1783724"/>
              <a:gd name="connsiteX33" fmla="*/ 10181078 w 12192000"/>
              <a:gd name="connsiteY33" fmla="*/ 1276374 h 1783724"/>
              <a:gd name="connsiteX34" fmla="*/ 10153458 w 12192000"/>
              <a:gd name="connsiteY34" fmla="*/ 1285229 h 1783724"/>
              <a:gd name="connsiteX35" fmla="*/ 10140775 w 12192000"/>
              <a:gd name="connsiteY35" fmla="*/ 1285847 h 1783724"/>
              <a:gd name="connsiteX36" fmla="*/ 10132055 w 12192000"/>
              <a:gd name="connsiteY36" fmla="*/ 1297214 h 1783724"/>
              <a:gd name="connsiteX37" fmla="*/ 10094093 w 12192000"/>
              <a:gd name="connsiteY37" fmla="*/ 1316697 h 1783724"/>
              <a:gd name="connsiteX38" fmla="*/ 10054855 w 12192000"/>
              <a:gd name="connsiteY38" fmla="*/ 1316203 h 1783724"/>
              <a:gd name="connsiteX39" fmla="*/ 10016268 w 12192000"/>
              <a:gd name="connsiteY39" fmla="*/ 1325133 h 1783724"/>
              <a:gd name="connsiteX40" fmla="*/ 9937115 w 12192000"/>
              <a:gd name="connsiteY40" fmla="*/ 1337731 h 1783724"/>
              <a:gd name="connsiteX41" fmla="*/ 9824942 w 12192000"/>
              <a:gd name="connsiteY41" fmla="*/ 1342969 h 1783724"/>
              <a:gd name="connsiteX42" fmla="*/ 9705553 w 12192000"/>
              <a:gd name="connsiteY42" fmla="*/ 1359323 h 1783724"/>
              <a:gd name="connsiteX43" fmla="*/ 9589915 w 12192000"/>
              <a:gd name="connsiteY43" fmla="*/ 1382355 h 1783724"/>
              <a:gd name="connsiteX44" fmla="*/ 9315048 w 12192000"/>
              <a:gd name="connsiteY44" fmla="*/ 1428626 h 1783724"/>
              <a:gd name="connsiteX45" fmla="*/ 9209077 w 12192000"/>
              <a:gd name="connsiteY45" fmla="*/ 1448049 h 1783724"/>
              <a:gd name="connsiteX46" fmla="*/ 9133300 w 12192000"/>
              <a:gd name="connsiteY46" fmla="*/ 1456152 h 1783724"/>
              <a:gd name="connsiteX47" fmla="*/ 9031264 w 12192000"/>
              <a:gd name="connsiteY47" fmla="*/ 1462053 h 1783724"/>
              <a:gd name="connsiteX48" fmla="*/ 8983321 w 12192000"/>
              <a:gd name="connsiteY48" fmla="*/ 1464616 h 1783724"/>
              <a:gd name="connsiteX49" fmla="*/ 8983035 w 12192000"/>
              <a:gd name="connsiteY49" fmla="*/ 1464417 h 1783724"/>
              <a:gd name="connsiteX50" fmla="*/ 8974072 w 12192000"/>
              <a:gd name="connsiteY50" fmla="*/ 1465390 h 1783724"/>
              <a:gd name="connsiteX51" fmla="*/ 8968242 w 12192000"/>
              <a:gd name="connsiteY51" fmla="*/ 1467079 h 1783724"/>
              <a:gd name="connsiteX52" fmla="*/ 8952199 w 12192000"/>
              <a:gd name="connsiteY52" fmla="*/ 1469700 h 1783724"/>
              <a:gd name="connsiteX53" fmla="*/ 8945873 w 12192000"/>
              <a:gd name="connsiteY53" fmla="*/ 1469099 h 1783724"/>
              <a:gd name="connsiteX54" fmla="*/ 8940905 w 12192000"/>
              <a:gd name="connsiteY54" fmla="*/ 1467238 h 1783724"/>
              <a:gd name="connsiteX55" fmla="*/ 8906846 w 12192000"/>
              <a:gd name="connsiteY55" fmla="*/ 1464481 h 1783724"/>
              <a:gd name="connsiteX56" fmla="*/ 8730411 w 12192000"/>
              <a:gd name="connsiteY56" fmla="*/ 1479838 h 1783724"/>
              <a:gd name="connsiteX57" fmla="*/ 8685834 w 12192000"/>
              <a:gd name="connsiteY57" fmla="*/ 1481431 h 1783724"/>
              <a:gd name="connsiteX58" fmla="*/ 8574116 w 12192000"/>
              <a:gd name="connsiteY58" fmla="*/ 1488166 h 1783724"/>
              <a:gd name="connsiteX59" fmla="*/ 8503254 w 12192000"/>
              <a:gd name="connsiteY59" fmla="*/ 1475627 h 1783724"/>
              <a:gd name="connsiteX60" fmla="*/ 8489028 w 12192000"/>
              <a:gd name="connsiteY60" fmla="*/ 1480483 h 1783724"/>
              <a:gd name="connsiteX61" fmla="*/ 8484222 w 12192000"/>
              <a:gd name="connsiteY61" fmla="*/ 1482955 h 1783724"/>
              <a:gd name="connsiteX62" fmla="*/ 8476034 w 12192000"/>
              <a:gd name="connsiteY62" fmla="*/ 1485197 h 1783724"/>
              <a:gd name="connsiteX63" fmla="*/ 8475659 w 12192000"/>
              <a:gd name="connsiteY63" fmla="*/ 1485048 h 1783724"/>
              <a:gd name="connsiteX64" fmla="*/ 8468325 w 12192000"/>
              <a:gd name="connsiteY64" fmla="*/ 1487552 h 1783724"/>
              <a:gd name="connsiteX65" fmla="*/ 8401298 w 12192000"/>
              <a:gd name="connsiteY65" fmla="*/ 1493672 h 1783724"/>
              <a:gd name="connsiteX66" fmla="*/ 8390295 w 12192000"/>
              <a:gd name="connsiteY66" fmla="*/ 1502138 h 1783724"/>
              <a:gd name="connsiteX67" fmla="*/ 8370102 w 12192000"/>
              <a:gd name="connsiteY67" fmla="*/ 1508730 h 1783724"/>
              <a:gd name="connsiteX68" fmla="*/ 8248843 w 12192000"/>
              <a:gd name="connsiteY68" fmla="*/ 1537060 h 1783724"/>
              <a:gd name="connsiteX69" fmla="*/ 8244399 w 12192000"/>
              <a:gd name="connsiteY69" fmla="*/ 1538596 h 1783724"/>
              <a:gd name="connsiteX70" fmla="*/ 8241700 w 12192000"/>
              <a:gd name="connsiteY70" fmla="*/ 1538396 h 1783724"/>
              <a:gd name="connsiteX71" fmla="*/ 8230388 w 12192000"/>
              <a:gd name="connsiteY71" fmla="*/ 1546517 h 1783724"/>
              <a:gd name="connsiteX72" fmla="*/ 8224228 w 12192000"/>
              <a:gd name="connsiteY72" fmla="*/ 1557267 h 1783724"/>
              <a:gd name="connsiteX73" fmla="*/ 8199666 w 12192000"/>
              <a:gd name="connsiteY73" fmla="*/ 1559012 h 1783724"/>
              <a:gd name="connsiteX74" fmla="*/ 8194548 w 12192000"/>
              <a:gd name="connsiteY74" fmla="*/ 1565013 h 1783724"/>
              <a:gd name="connsiteX75" fmla="*/ 8165771 w 12192000"/>
              <a:gd name="connsiteY75" fmla="*/ 1579116 h 1783724"/>
              <a:gd name="connsiteX76" fmla="*/ 8116832 w 12192000"/>
              <a:gd name="connsiteY76" fmla="*/ 1608547 h 1783724"/>
              <a:gd name="connsiteX77" fmla="*/ 8089016 w 12192000"/>
              <a:gd name="connsiteY77" fmla="*/ 1617129 h 1783724"/>
              <a:gd name="connsiteX78" fmla="*/ 8074658 w 12192000"/>
              <a:gd name="connsiteY78" fmla="*/ 1626971 h 1783724"/>
              <a:gd name="connsiteX79" fmla="*/ 8068056 w 12192000"/>
              <a:gd name="connsiteY79" fmla="*/ 1627924 h 1783724"/>
              <a:gd name="connsiteX80" fmla="*/ 8046900 w 12192000"/>
              <a:gd name="connsiteY80" fmla="*/ 1634483 h 1783724"/>
              <a:gd name="connsiteX81" fmla="*/ 8034634 w 12192000"/>
              <a:gd name="connsiteY81" fmla="*/ 1637466 h 1783724"/>
              <a:gd name="connsiteX82" fmla="*/ 8029700 w 12192000"/>
              <a:gd name="connsiteY82" fmla="*/ 1638364 h 1783724"/>
              <a:gd name="connsiteX83" fmla="*/ 7987514 w 12192000"/>
              <a:gd name="connsiteY83" fmla="*/ 1638160 h 1783724"/>
              <a:gd name="connsiteX84" fmla="*/ 7960991 w 12192000"/>
              <a:gd name="connsiteY84" fmla="*/ 1648892 h 1783724"/>
              <a:gd name="connsiteX85" fmla="*/ 7937606 w 12192000"/>
              <a:gd name="connsiteY85" fmla="*/ 1650659 h 1783724"/>
              <a:gd name="connsiteX86" fmla="*/ 7931522 w 12192000"/>
              <a:gd name="connsiteY86" fmla="*/ 1653082 h 1783724"/>
              <a:gd name="connsiteX87" fmla="*/ 7872444 w 12192000"/>
              <a:gd name="connsiteY87" fmla="*/ 1652202 h 1783724"/>
              <a:gd name="connsiteX88" fmla="*/ 7832232 w 12192000"/>
              <a:gd name="connsiteY88" fmla="*/ 1658594 h 1783724"/>
              <a:gd name="connsiteX89" fmla="*/ 7744332 w 12192000"/>
              <a:gd name="connsiteY89" fmla="*/ 1657695 h 1783724"/>
              <a:gd name="connsiteX90" fmla="*/ 7723062 w 12192000"/>
              <a:gd name="connsiteY90" fmla="*/ 1658222 h 1783724"/>
              <a:gd name="connsiteX91" fmla="*/ 7705682 w 12192000"/>
              <a:gd name="connsiteY91" fmla="*/ 1664606 h 1783724"/>
              <a:gd name="connsiteX92" fmla="*/ 7702441 w 12192000"/>
              <a:gd name="connsiteY92" fmla="*/ 1671260 h 1783724"/>
              <a:gd name="connsiteX93" fmla="*/ 7690889 w 12192000"/>
              <a:gd name="connsiteY93" fmla="*/ 1672499 h 1783724"/>
              <a:gd name="connsiteX94" fmla="*/ 7688002 w 12192000"/>
              <a:gd name="connsiteY94" fmla="*/ 1674071 h 1783724"/>
              <a:gd name="connsiteX95" fmla="*/ 7671275 w 12192000"/>
              <a:gd name="connsiteY95" fmla="*/ 1681835 h 1783724"/>
              <a:gd name="connsiteX96" fmla="*/ 7585018 w 12192000"/>
              <a:gd name="connsiteY96" fmla="*/ 1675431 h 1783724"/>
              <a:gd name="connsiteX97" fmla="*/ 7471472 w 12192000"/>
              <a:gd name="connsiteY97" fmla="*/ 1682487 h 1783724"/>
              <a:gd name="connsiteX98" fmla="*/ 7381391 w 12192000"/>
              <a:gd name="connsiteY98" fmla="*/ 1689122 h 1783724"/>
              <a:gd name="connsiteX99" fmla="*/ 7292528 w 12192000"/>
              <a:gd name="connsiteY99" fmla="*/ 1689863 h 1783724"/>
              <a:gd name="connsiteX100" fmla="*/ 7204542 w 12192000"/>
              <a:gd name="connsiteY100" fmla="*/ 1667362 h 1783724"/>
              <a:gd name="connsiteX101" fmla="*/ 7179107 w 12192000"/>
              <a:gd name="connsiteY101" fmla="*/ 1664705 h 1783724"/>
              <a:gd name="connsiteX102" fmla="*/ 7176110 w 12192000"/>
              <a:gd name="connsiteY102" fmla="*/ 1667956 h 1783724"/>
              <a:gd name="connsiteX103" fmla="*/ 7149935 w 12192000"/>
              <a:gd name="connsiteY103" fmla="*/ 1671723 h 1783724"/>
              <a:gd name="connsiteX104" fmla="*/ 7076173 w 12192000"/>
              <a:gd name="connsiteY104" fmla="*/ 1681613 h 1783724"/>
              <a:gd name="connsiteX105" fmla="*/ 6997704 w 12192000"/>
              <a:gd name="connsiteY105" fmla="*/ 1681043 h 1783724"/>
              <a:gd name="connsiteX106" fmla="*/ 6883473 w 12192000"/>
              <a:gd name="connsiteY106" fmla="*/ 1705122 h 1783724"/>
              <a:gd name="connsiteX107" fmla="*/ 6687688 w 12192000"/>
              <a:gd name="connsiteY107" fmla="*/ 1727643 h 1783724"/>
              <a:gd name="connsiteX108" fmla="*/ 6529051 w 12192000"/>
              <a:gd name="connsiteY108" fmla="*/ 1750971 h 1783724"/>
              <a:gd name="connsiteX109" fmla="*/ 6306028 w 12192000"/>
              <a:gd name="connsiteY109" fmla="*/ 1761123 h 1783724"/>
              <a:gd name="connsiteX110" fmla="*/ 6183195 w 12192000"/>
              <a:gd name="connsiteY110" fmla="*/ 1758873 h 1783724"/>
              <a:gd name="connsiteX111" fmla="*/ 6123126 w 12192000"/>
              <a:gd name="connsiteY111" fmla="*/ 1768552 h 1783724"/>
              <a:gd name="connsiteX112" fmla="*/ 6096136 w 12192000"/>
              <a:gd name="connsiteY112" fmla="*/ 1767260 h 1783724"/>
              <a:gd name="connsiteX113" fmla="*/ 6032917 w 12192000"/>
              <a:gd name="connsiteY113" fmla="*/ 1757308 h 1783724"/>
              <a:gd name="connsiteX114" fmla="*/ 5977870 w 12192000"/>
              <a:gd name="connsiteY114" fmla="*/ 1771268 h 1783724"/>
              <a:gd name="connsiteX115" fmla="*/ 5916336 w 12192000"/>
              <a:gd name="connsiteY115" fmla="*/ 1780879 h 1783724"/>
              <a:gd name="connsiteX116" fmla="*/ 5867980 w 12192000"/>
              <a:gd name="connsiteY116" fmla="*/ 1783724 h 1783724"/>
              <a:gd name="connsiteX117" fmla="*/ 5743302 w 12192000"/>
              <a:gd name="connsiteY117" fmla="*/ 1782136 h 1783724"/>
              <a:gd name="connsiteX118" fmla="*/ 5607054 w 12192000"/>
              <a:gd name="connsiteY118" fmla="*/ 1775578 h 1783724"/>
              <a:gd name="connsiteX119" fmla="*/ 5464006 w 12192000"/>
              <a:gd name="connsiteY119" fmla="*/ 1763436 h 1783724"/>
              <a:gd name="connsiteX120" fmla="*/ 5412840 w 12192000"/>
              <a:gd name="connsiteY120" fmla="*/ 1767920 h 1783724"/>
              <a:gd name="connsiteX121" fmla="*/ 5361713 w 12192000"/>
              <a:gd name="connsiteY121" fmla="*/ 1773980 h 1783724"/>
              <a:gd name="connsiteX122" fmla="*/ 5241786 w 12192000"/>
              <a:gd name="connsiteY122" fmla="*/ 1756656 h 1783724"/>
              <a:gd name="connsiteX123" fmla="*/ 5202963 w 12192000"/>
              <a:gd name="connsiteY123" fmla="*/ 1747306 h 1783724"/>
              <a:gd name="connsiteX124" fmla="*/ 5154668 w 12192000"/>
              <a:gd name="connsiteY124" fmla="*/ 1744668 h 1783724"/>
              <a:gd name="connsiteX125" fmla="*/ 5136547 w 12192000"/>
              <a:gd name="connsiteY125" fmla="*/ 1738620 h 1783724"/>
              <a:gd name="connsiteX126" fmla="*/ 5122587 w 12192000"/>
              <a:gd name="connsiteY126" fmla="*/ 1735756 h 1783724"/>
              <a:gd name="connsiteX127" fmla="*/ 5119579 w 12192000"/>
              <a:gd name="connsiteY127" fmla="*/ 1734004 h 1783724"/>
              <a:gd name="connsiteX128" fmla="*/ 5101616 w 12192000"/>
              <a:gd name="connsiteY128" fmla="*/ 1724948 h 1783724"/>
              <a:gd name="connsiteX129" fmla="*/ 5045783 w 12192000"/>
              <a:gd name="connsiteY129" fmla="*/ 1730209 h 1783724"/>
              <a:gd name="connsiteX130" fmla="*/ 4991477 w 12192000"/>
              <a:gd name="connsiteY130" fmla="*/ 1716450 h 1783724"/>
              <a:gd name="connsiteX131" fmla="*/ 4820387 w 12192000"/>
              <a:gd name="connsiteY131" fmla="*/ 1695973 h 1783724"/>
              <a:gd name="connsiteX132" fmla="*/ 4742338 w 12192000"/>
              <a:gd name="connsiteY132" fmla="*/ 1672696 h 1783724"/>
              <a:gd name="connsiteX133" fmla="*/ 4703062 w 12192000"/>
              <a:gd name="connsiteY133" fmla="*/ 1665094 h 1783724"/>
              <a:gd name="connsiteX134" fmla="*/ 4701052 w 12192000"/>
              <a:gd name="connsiteY134" fmla="*/ 1664466 h 1783724"/>
              <a:gd name="connsiteX135" fmla="*/ 4701986 w 12192000"/>
              <a:gd name="connsiteY135" fmla="*/ 1664294 h 1783724"/>
              <a:gd name="connsiteX136" fmla="*/ 4697074 w 12192000"/>
              <a:gd name="connsiteY136" fmla="*/ 1663224 h 1783724"/>
              <a:gd name="connsiteX137" fmla="*/ 4701052 w 12192000"/>
              <a:gd name="connsiteY137" fmla="*/ 1664466 h 1783724"/>
              <a:gd name="connsiteX138" fmla="*/ 4695406 w 12192000"/>
              <a:gd name="connsiteY138" fmla="*/ 1665504 h 1783724"/>
              <a:gd name="connsiteX139" fmla="*/ 4495727 w 12192000"/>
              <a:gd name="connsiteY139" fmla="*/ 1656633 h 1783724"/>
              <a:gd name="connsiteX140" fmla="*/ 4428317 w 12192000"/>
              <a:gd name="connsiteY140" fmla="*/ 1646311 h 1783724"/>
              <a:gd name="connsiteX141" fmla="*/ 4424455 w 12192000"/>
              <a:gd name="connsiteY141" fmla="*/ 1646545 h 1783724"/>
              <a:gd name="connsiteX142" fmla="*/ 4418141 w 12192000"/>
              <a:gd name="connsiteY142" fmla="*/ 1643457 h 1783724"/>
              <a:gd name="connsiteX143" fmla="*/ 4389054 w 12192000"/>
              <a:gd name="connsiteY143" fmla="*/ 1635100 h 1783724"/>
              <a:gd name="connsiteX144" fmla="*/ 4243963 w 12192000"/>
              <a:gd name="connsiteY144" fmla="*/ 1600547 h 1783724"/>
              <a:gd name="connsiteX145" fmla="*/ 4230390 w 12192000"/>
              <a:gd name="connsiteY145" fmla="*/ 1596782 h 1783724"/>
              <a:gd name="connsiteX146" fmla="*/ 4151096 w 12192000"/>
              <a:gd name="connsiteY146" fmla="*/ 1589415 h 1783724"/>
              <a:gd name="connsiteX147" fmla="*/ 4091729 w 12192000"/>
              <a:gd name="connsiteY147" fmla="*/ 1565484 h 1783724"/>
              <a:gd name="connsiteX148" fmla="*/ 3994992 w 12192000"/>
              <a:gd name="connsiteY148" fmla="*/ 1554250 h 1783724"/>
              <a:gd name="connsiteX149" fmla="*/ 3898778 w 12192000"/>
              <a:gd name="connsiteY149" fmla="*/ 1546088 h 1783724"/>
              <a:gd name="connsiteX150" fmla="*/ 3863728 w 12192000"/>
              <a:gd name="connsiteY150" fmla="*/ 1544567 h 1783724"/>
              <a:gd name="connsiteX151" fmla="*/ 3729252 w 12192000"/>
              <a:gd name="connsiteY151" fmla="*/ 1544592 h 1783724"/>
              <a:gd name="connsiteX152" fmla="*/ 3716543 w 12192000"/>
              <a:gd name="connsiteY152" fmla="*/ 1541771 h 1783724"/>
              <a:gd name="connsiteX153" fmla="*/ 3715389 w 12192000"/>
              <a:gd name="connsiteY153" fmla="*/ 1538406 h 1783724"/>
              <a:gd name="connsiteX154" fmla="*/ 3682391 w 12192000"/>
              <a:gd name="connsiteY154" fmla="*/ 1529372 h 1783724"/>
              <a:gd name="connsiteX155" fmla="*/ 3669607 w 12192000"/>
              <a:gd name="connsiteY155" fmla="*/ 1534463 h 1783724"/>
              <a:gd name="connsiteX156" fmla="*/ 3669577 w 12192000"/>
              <a:gd name="connsiteY156" fmla="*/ 1534458 h 1783724"/>
              <a:gd name="connsiteX157" fmla="*/ 3660365 w 12192000"/>
              <a:gd name="connsiteY157" fmla="*/ 1531370 h 1783724"/>
              <a:gd name="connsiteX158" fmla="*/ 3637171 w 12192000"/>
              <a:gd name="connsiteY158" fmla="*/ 1523813 h 1783724"/>
              <a:gd name="connsiteX159" fmla="*/ 3636519 w 12192000"/>
              <a:gd name="connsiteY159" fmla="*/ 1523773 h 1783724"/>
              <a:gd name="connsiteX160" fmla="*/ 3589716 w 12192000"/>
              <a:gd name="connsiteY160" fmla="*/ 1506360 h 1783724"/>
              <a:gd name="connsiteX161" fmla="*/ 3583541 w 12192000"/>
              <a:gd name="connsiteY161" fmla="*/ 1507469 h 1783724"/>
              <a:gd name="connsiteX162" fmla="*/ 3574426 w 12192000"/>
              <a:gd name="connsiteY162" fmla="*/ 1507574 h 1783724"/>
              <a:gd name="connsiteX163" fmla="*/ 3574190 w 12192000"/>
              <a:gd name="connsiteY163" fmla="*/ 1507350 h 1783724"/>
              <a:gd name="connsiteX164" fmla="*/ 3565671 w 12192000"/>
              <a:gd name="connsiteY164" fmla="*/ 1507894 h 1783724"/>
              <a:gd name="connsiteX165" fmla="*/ 3515816 w 12192000"/>
              <a:gd name="connsiteY165" fmla="*/ 1499688 h 1783724"/>
              <a:gd name="connsiteX166" fmla="*/ 3452912 w 12192000"/>
              <a:gd name="connsiteY166" fmla="*/ 1496444 h 1783724"/>
              <a:gd name="connsiteX167" fmla="*/ 3380405 w 12192000"/>
              <a:gd name="connsiteY167" fmla="*/ 1486216 h 1783724"/>
              <a:gd name="connsiteX168" fmla="*/ 3343625 w 12192000"/>
              <a:gd name="connsiteY168" fmla="*/ 1500147 h 1783724"/>
              <a:gd name="connsiteX169" fmla="*/ 3323774 w 12192000"/>
              <a:gd name="connsiteY169" fmla="*/ 1501476 h 1783724"/>
              <a:gd name="connsiteX170" fmla="*/ 3321444 w 12192000"/>
              <a:gd name="connsiteY170" fmla="*/ 1500659 h 1783724"/>
              <a:gd name="connsiteX171" fmla="*/ 3242143 w 12192000"/>
              <a:gd name="connsiteY171" fmla="*/ 1505268 h 1783724"/>
              <a:gd name="connsiteX172" fmla="*/ 3122401 w 12192000"/>
              <a:gd name="connsiteY172" fmla="*/ 1511314 h 1783724"/>
              <a:gd name="connsiteX173" fmla="*/ 3010177 w 12192000"/>
              <a:gd name="connsiteY173" fmla="*/ 1513132 h 1783724"/>
              <a:gd name="connsiteX174" fmla="*/ 2782615 w 12192000"/>
              <a:gd name="connsiteY174" fmla="*/ 1509375 h 1783724"/>
              <a:gd name="connsiteX175" fmla="*/ 2668665 w 12192000"/>
              <a:gd name="connsiteY175" fmla="*/ 1517660 h 1783724"/>
              <a:gd name="connsiteX176" fmla="*/ 2548073 w 12192000"/>
              <a:gd name="connsiteY176" fmla="*/ 1516667 h 1783724"/>
              <a:gd name="connsiteX177" fmla="*/ 2423377 w 12192000"/>
              <a:gd name="connsiteY177" fmla="*/ 1527776 h 1783724"/>
              <a:gd name="connsiteX178" fmla="*/ 2295298 w 12192000"/>
              <a:gd name="connsiteY178" fmla="*/ 1534368 h 1783724"/>
              <a:gd name="connsiteX179" fmla="*/ 2188781 w 12192000"/>
              <a:gd name="connsiteY179" fmla="*/ 1529677 h 1783724"/>
              <a:gd name="connsiteX180" fmla="*/ 2074855 w 12192000"/>
              <a:gd name="connsiteY180" fmla="*/ 1515446 h 1783724"/>
              <a:gd name="connsiteX181" fmla="*/ 2012587 w 12192000"/>
              <a:gd name="connsiteY181" fmla="*/ 1522487 h 1783724"/>
              <a:gd name="connsiteX182" fmla="*/ 1932075 w 12192000"/>
              <a:gd name="connsiteY182" fmla="*/ 1517914 h 1783724"/>
              <a:gd name="connsiteX183" fmla="*/ 1908490 w 12192000"/>
              <a:gd name="connsiteY183" fmla="*/ 1526423 h 1783724"/>
              <a:gd name="connsiteX184" fmla="*/ 1908410 w 12192000"/>
              <a:gd name="connsiteY184" fmla="*/ 1526410 h 1783724"/>
              <a:gd name="connsiteX185" fmla="*/ 1901918 w 12192000"/>
              <a:gd name="connsiteY185" fmla="*/ 1522410 h 1783724"/>
              <a:gd name="connsiteX186" fmla="*/ 1876753 w 12192000"/>
              <a:gd name="connsiteY186" fmla="*/ 1517619 h 1783724"/>
              <a:gd name="connsiteX187" fmla="*/ 1858194 w 12192000"/>
              <a:gd name="connsiteY187" fmla="*/ 1522343 h 1783724"/>
              <a:gd name="connsiteX188" fmla="*/ 1702657 w 12192000"/>
              <a:gd name="connsiteY188" fmla="*/ 1510562 h 1783724"/>
              <a:gd name="connsiteX189" fmla="*/ 1701421 w 12192000"/>
              <a:gd name="connsiteY189" fmla="*/ 1510775 h 1783724"/>
              <a:gd name="connsiteX190" fmla="*/ 1699973 w 12192000"/>
              <a:gd name="connsiteY190" fmla="*/ 1507739 h 1783724"/>
              <a:gd name="connsiteX191" fmla="*/ 1682526 w 12192000"/>
              <a:gd name="connsiteY191" fmla="*/ 1504598 h 1783724"/>
              <a:gd name="connsiteX192" fmla="*/ 1677380 w 12192000"/>
              <a:gd name="connsiteY192" fmla="*/ 1504851 h 1783724"/>
              <a:gd name="connsiteX193" fmla="*/ 1670304 w 12192000"/>
              <a:gd name="connsiteY193" fmla="*/ 1503744 h 1783724"/>
              <a:gd name="connsiteX194" fmla="*/ 1670197 w 12192000"/>
              <a:gd name="connsiteY194" fmla="*/ 1503497 h 1783724"/>
              <a:gd name="connsiteX195" fmla="*/ 1626301 w 12192000"/>
              <a:gd name="connsiteY195" fmla="*/ 1474931 h 1783724"/>
              <a:gd name="connsiteX196" fmla="*/ 1535119 w 12192000"/>
              <a:gd name="connsiteY196" fmla="*/ 1463075 h 1783724"/>
              <a:gd name="connsiteX197" fmla="*/ 1531340 w 12192000"/>
              <a:gd name="connsiteY197" fmla="*/ 1461293 h 1783724"/>
              <a:gd name="connsiteX198" fmla="*/ 1498454 w 12192000"/>
              <a:gd name="connsiteY198" fmla="*/ 1463478 h 1783724"/>
              <a:gd name="connsiteX199" fmla="*/ 1478806 w 12192000"/>
              <a:gd name="connsiteY199" fmla="*/ 1464611 h 1783724"/>
              <a:gd name="connsiteX200" fmla="*/ 1358081 w 12192000"/>
              <a:gd name="connsiteY200" fmla="*/ 1455545 h 1783724"/>
              <a:gd name="connsiteX201" fmla="*/ 1222449 w 12192000"/>
              <a:gd name="connsiteY201" fmla="*/ 1455454 h 1783724"/>
              <a:gd name="connsiteX202" fmla="*/ 1180983 w 12192000"/>
              <a:gd name="connsiteY202" fmla="*/ 1440557 h 1783724"/>
              <a:gd name="connsiteX203" fmla="*/ 1018426 w 12192000"/>
              <a:gd name="connsiteY203" fmla="*/ 1400226 h 1783724"/>
              <a:gd name="connsiteX204" fmla="*/ 940021 w 12192000"/>
              <a:gd name="connsiteY204" fmla="*/ 1409452 h 1783724"/>
              <a:gd name="connsiteX205" fmla="*/ 940362 w 12192000"/>
              <a:gd name="connsiteY205" fmla="*/ 1408090 h 1783724"/>
              <a:gd name="connsiteX206" fmla="*/ 927147 w 12192000"/>
              <a:gd name="connsiteY206" fmla="*/ 1407436 h 1783724"/>
              <a:gd name="connsiteX207" fmla="*/ 915481 w 12192000"/>
              <a:gd name="connsiteY207" fmla="*/ 1395526 h 1783724"/>
              <a:gd name="connsiteX208" fmla="*/ 884363 w 12192000"/>
              <a:gd name="connsiteY208" fmla="*/ 1395024 h 1783724"/>
              <a:gd name="connsiteX209" fmla="*/ 883522 w 12192000"/>
              <a:gd name="connsiteY209" fmla="*/ 1400267 h 1783724"/>
              <a:gd name="connsiteX210" fmla="*/ 865903 w 12192000"/>
              <a:gd name="connsiteY210" fmla="*/ 1394324 h 1783724"/>
              <a:gd name="connsiteX211" fmla="*/ 790832 w 12192000"/>
              <a:gd name="connsiteY211" fmla="*/ 1370999 h 1783724"/>
              <a:gd name="connsiteX212" fmla="*/ 749766 w 12192000"/>
              <a:gd name="connsiteY212" fmla="*/ 1353216 h 1783724"/>
              <a:gd name="connsiteX213" fmla="*/ 705470 w 12192000"/>
              <a:gd name="connsiteY213" fmla="*/ 1354328 h 1783724"/>
              <a:gd name="connsiteX214" fmla="*/ 692371 w 12192000"/>
              <a:gd name="connsiteY214" fmla="*/ 1343942 h 1783724"/>
              <a:gd name="connsiteX215" fmla="*/ 690203 w 12192000"/>
              <a:gd name="connsiteY215" fmla="*/ 1341970 h 1783724"/>
              <a:gd name="connsiteX216" fmla="*/ 679574 w 12192000"/>
              <a:gd name="connsiteY216" fmla="*/ 1338069 h 1783724"/>
              <a:gd name="connsiteX217" fmla="*/ 679009 w 12192000"/>
              <a:gd name="connsiteY217" fmla="*/ 1331966 h 1783724"/>
              <a:gd name="connsiteX218" fmla="*/ 664756 w 12192000"/>
              <a:gd name="connsiteY218" fmla="*/ 1322509 h 1783724"/>
              <a:gd name="connsiteX219" fmla="*/ 644515 w 12192000"/>
              <a:gd name="connsiteY219" fmla="*/ 1316732 h 1783724"/>
              <a:gd name="connsiteX220" fmla="*/ 545716 w 12192000"/>
              <a:gd name="connsiteY220" fmla="*/ 1294878 h 1783724"/>
              <a:gd name="connsiteX221" fmla="*/ 488094 w 12192000"/>
              <a:gd name="connsiteY221" fmla="*/ 1278596 h 1783724"/>
              <a:gd name="connsiteX222" fmla="*/ 468538 w 12192000"/>
              <a:gd name="connsiteY222" fmla="*/ 1267376 h 1783724"/>
              <a:gd name="connsiteX223" fmla="*/ 439655 w 12192000"/>
              <a:gd name="connsiteY223" fmla="*/ 1255090 h 1783724"/>
              <a:gd name="connsiteX224" fmla="*/ 390496 w 12192000"/>
              <a:gd name="connsiteY224" fmla="*/ 1229512 h 1783724"/>
              <a:gd name="connsiteX225" fmla="*/ 362616 w 12192000"/>
              <a:gd name="connsiteY225" fmla="*/ 1221981 h 1783724"/>
              <a:gd name="connsiteX226" fmla="*/ 348184 w 12192000"/>
              <a:gd name="connsiteY226" fmla="*/ 1213437 h 1783724"/>
              <a:gd name="connsiteX227" fmla="*/ 341576 w 12192000"/>
              <a:gd name="connsiteY227" fmla="*/ 1212583 h 1783724"/>
              <a:gd name="connsiteX228" fmla="*/ 320370 w 12192000"/>
              <a:gd name="connsiteY228" fmla="*/ 1206827 h 1783724"/>
              <a:gd name="connsiteX229" fmla="*/ 308082 w 12192000"/>
              <a:gd name="connsiteY229" fmla="*/ 1204195 h 1783724"/>
              <a:gd name="connsiteX230" fmla="*/ 303141 w 12192000"/>
              <a:gd name="connsiteY230" fmla="*/ 1203396 h 1783724"/>
              <a:gd name="connsiteX231" fmla="*/ 260955 w 12192000"/>
              <a:gd name="connsiteY231" fmla="*/ 1203345 h 1783724"/>
              <a:gd name="connsiteX232" fmla="*/ 234352 w 12192000"/>
              <a:gd name="connsiteY232" fmla="*/ 1193972 h 1783724"/>
              <a:gd name="connsiteX233" fmla="*/ 210954 w 12192000"/>
              <a:gd name="connsiteY233" fmla="*/ 1192326 h 1783724"/>
              <a:gd name="connsiteX234" fmla="*/ 204851 w 12192000"/>
              <a:gd name="connsiteY234" fmla="*/ 1190210 h 1783724"/>
              <a:gd name="connsiteX235" fmla="*/ 145778 w 12192000"/>
              <a:gd name="connsiteY235" fmla="*/ 1190651 h 1783724"/>
              <a:gd name="connsiteX236" fmla="*/ 105518 w 12192000"/>
              <a:gd name="connsiteY236" fmla="*/ 1184937 h 1783724"/>
              <a:gd name="connsiteX237" fmla="*/ 17623 w 12192000"/>
              <a:gd name="connsiteY237" fmla="*/ 1185238 h 1783724"/>
              <a:gd name="connsiteX238" fmla="*/ 0 w 12192000"/>
              <a:gd name="connsiteY238" fmla="*/ 1184768 h 1783724"/>
              <a:gd name="connsiteX239" fmla="*/ 0 w 12192000"/>
              <a:gd name="connsiteY239"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0998826 w 12192000"/>
              <a:gd name="connsiteY17" fmla="*/ 1282991 h 1783724"/>
              <a:gd name="connsiteX18" fmla="*/ 10955096 w 12192000"/>
              <a:gd name="connsiteY18" fmla="*/ 1231768 h 1783724"/>
              <a:gd name="connsiteX19" fmla="*/ 10864884 w 12192000"/>
              <a:gd name="connsiteY19" fmla="*/ 1245957 h 1783724"/>
              <a:gd name="connsiteX20" fmla="*/ 10841363 w 12192000"/>
              <a:gd name="connsiteY20" fmla="*/ 1251400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5096 w 12192000"/>
              <a:gd name="connsiteY18" fmla="*/ 1231768 h 1783724"/>
              <a:gd name="connsiteX19" fmla="*/ 10864884 w 12192000"/>
              <a:gd name="connsiteY19" fmla="*/ 1245957 h 1783724"/>
              <a:gd name="connsiteX20" fmla="*/ 10841363 w 12192000"/>
              <a:gd name="connsiteY20" fmla="*/ 1251400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64884 w 12192000"/>
              <a:gd name="connsiteY19" fmla="*/ 1245957 h 1783724"/>
              <a:gd name="connsiteX20" fmla="*/ 10841363 w 12192000"/>
              <a:gd name="connsiteY20" fmla="*/ 1251400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64884 w 12192000"/>
              <a:gd name="connsiteY19" fmla="*/ 1245957 h 1783724"/>
              <a:gd name="connsiteX20" fmla="*/ 10832696 w 12192000"/>
              <a:gd name="connsiteY20" fmla="*/ 1272304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72304 h 1783724"/>
              <a:gd name="connsiteX21" fmla="*/ 10780910 w 12192000"/>
              <a:gd name="connsiteY21" fmla="*/ 1249166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72304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6028 w 12192000"/>
              <a:gd name="connsiteY108" fmla="*/ 176112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29051 w 12192000"/>
              <a:gd name="connsiteY107" fmla="*/ 1750971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42338 w 12192000"/>
              <a:gd name="connsiteY131" fmla="*/ 1672696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5406 w 12192000"/>
              <a:gd name="connsiteY137" fmla="*/ 1665504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01052 w 12192000"/>
              <a:gd name="connsiteY136" fmla="*/ 1664466 h 1783724"/>
              <a:gd name="connsiteX137" fmla="*/ 4691073 w 12192000"/>
              <a:gd name="connsiteY137" fmla="*/ 1693377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697074 w 12192000"/>
              <a:gd name="connsiteY135" fmla="*/ 1663224 h 1783724"/>
              <a:gd name="connsiteX136" fmla="*/ 4714053 w 12192000"/>
              <a:gd name="connsiteY136" fmla="*/ 1695822 h 1783724"/>
              <a:gd name="connsiteX137" fmla="*/ 4691073 w 12192000"/>
              <a:gd name="connsiteY137" fmla="*/ 1693377 h 1783724"/>
              <a:gd name="connsiteX138" fmla="*/ 4495727 w 12192000"/>
              <a:gd name="connsiteY138" fmla="*/ 1656633 h 1783724"/>
              <a:gd name="connsiteX139" fmla="*/ 4428317 w 12192000"/>
              <a:gd name="connsiteY139" fmla="*/ 1646311 h 1783724"/>
              <a:gd name="connsiteX140" fmla="*/ 4424455 w 12192000"/>
              <a:gd name="connsiteY140" fmla="*/ 1646545 h 1783724"/>
              <a:gd name="connsiteX141" fmla="*/ 4418141 w 12192000"/>
              <a:gd name="connsiteY141" fmla="*/ 1643457 h 1783724"/>
              <a:gd name="connsiteX142" fmla="*/ 4389054 w 12192000"/>
              <a:gd name="connsiteY142" fmla="*/ 1635100 h 1783724"/>
              <a:gd name="connsiteX143" fmla="*/ 4243963 w 12192000"/>
              <a:gd name="connsiteY143" fmla="*/ 1600547 h 1783724"/>
              <a:gd name="connsiteX144" fmla="*/ 4230390 w 12192000"/>
              <a:gd name="connsiteY144" fmla="*/ 1596782 h 1783724"/>
              <a:gd name="connsiteX145" fmla="*/ 4151096 w 12192000"/>
              <a:gd name="connsiteY145" fmla="*/ 1589415 h 1783724"/>
              <a:gd name="connsiteX146" fmla="*/ 4091729 w 12192000"/>
              <a:gd name="connsiteY146" fmla="*/ 1565484 h 1783724"/>
              <a:gd name="connsiteX147" fmla="*/ 3994992 w 12192000"/>
              <a:gd name="connsiteY147" fmla="*/ 1554250 h 1783724"/>
              <a:gd name="connsiteX148" fmla="*/ 3898778 w 12192000"/>
              <a:gd name="connsiteY148" fmla="*/ 1546088 h 1783724"/>
              <a:gd name="connsiteX149" fmla="*/ 3863728 w 12192000"/>
              <a:gd name="connsiteY149" fmla="*/ 1544567 h 1783724"/>
              <a:gd name="connsiteX150" fmla="*/ 3729252 w 12192000"/>
              <a:gd name="connsiteY150" fmla="*/ 1544592 h 1783724"/>
              <a:gd name="connsiteX151" fmla="*/ 3716543 w 12192000"/>
              <a:gd name="connsiteY151" fmla="*/ 1541771 h 1783724"/>
              <a:gd name="connsiteX152" fmla="*/ 3715389 w 12192000"/>
              <a:gd name="connsiteY152" fmla="*/ 1538406 h 1783724"/>
              <a:gd name="connsiteX153" fmla="*/ 3682391 w 12192000"/>
              <a:gd name="connsiteY153" fmla="*/ 1529372 h 1783724"/>
              <a:gd name="connsiteX154" fmla="*/ 3669607 w 12192000"/>
              <a:gd name="connsiteY154" fmla="*/ 1534463 h 1783724"/>
              <a:gd name="connsiteX155" fmla="*/ 3669577 w 12192000"/>
              <a:gd name="connsiteY155" fmla="*/ 1534458 h 1783724"/>
              <a:gd name="connsiteX156" fmla="*/ 3660365 w 12192000"/>
              <a:gd name="connsiteY156" fmla="*/ 1531370 h 1783724"/>
              <a:gd name="connsiteX157" fmla="*/ 3637171 w 12192000"/>
              <a:gd name="connsiteY157" fmla="*/ 1523813 h 1783724"/>
              <a:gd name="connsiteX158" fmla="*/ 3636519 w 12192000"/>
              <a:gd name="connsiteY158" fmla="*/ 1523773 h 1783724"/>
              <a:gd name="connsiteX159" fmla="*/ 3589716 w 12192000"/>
              <a:gd name="connsiteY159" fmla="*/ 1506360 h 1783724"/>
              <a:gd name="connsiteX160" fmla="*/ 3583541 w 12192000"/>
              <a:gd name="connsiteY160" fmla="*/ 1507469 h 1783724"/>
              <a:gd name="connsiteX161" fmla="*/ 3574426 w 12192000"/>
              <a:gd name="connsiteY161" fmla="*/ 1507574 h 1783724"/>
              <a:gd name="connsiteX162" fmla="*/ 3574190 w 12192000"/>
              <a:gd name="connsiteY162" fmla="*/ 1507350 h 1783724"/>
              <a:gd name="connsiteX163" fmla="*/ 3565671 w 12192000"/>
              <a:gd name="connsiteY163" fmla="*/ 1507894 h 1783724"/>
              <a:gd name="connsiteX164" fmla="*/ 3515816 w 12192000"/>
              <a:gd name="connsiteY164" fmla="*/ 1499688 h 1783724"/>
              <a:gd name="connsiteX165" fmla="*/ 3452912 w 12192000"/>
              <a:gd name="connsiteY165" fmla="*/ 1496444 h 1783724"/>
              <a:gd name="connsiteX166" fmla="*/ 3380405 w 12192000"/>
              <a:gd name="connsiteY166" fmla="*/ 1486216 h 1783724"/>
              <a:gd name="connsiteX167" fmla="*/ 3343625 w 12192000"/>
              <a:gd name="connsiteY167" fmla="*/ 1500147 h 1783724"/>
              <a:gd name="connsiteX168" fmla="*/ 3323774 w 12192000"/>
              <a:gd name="connsiteY168" fmla="*/ 1501476 h 1783724"/>
              <a:gd name="connsiteX169" fmla="*/ 3321444 w 12192000"/>
              <a:gd name="connsiteY169" fmla="*/ 1500659 h 1783724"/>
              <a:gd name="connsiteX170" fmla="*/ 3242143 w 12192000"/>
              <a:gd name="connsiteY170" fmla="*/ 1505268 h 1783724"/>
              <a:gd name="connsiteX171" fmla="*/ 3122401 w 12192000"/>
              <a:gd name="connsiteY171" fmla="*/ 1511314 h 1783724"/>
              <a:gd name="connsiteX172" fmla="*/ 3010177 w 12192000"/>
              <a:gd name="connsiteY172" fmla="*/ 1513132 h 1783724"/>
              <a:gd name="connsiteX173" fmla="*/ 2782615 w 12192000"/>
              <a:gd name="connsiteY173" fmla="*/ 1509375 h 1783724"/>
              <a:gd name="connsiteX174" fmla="*/ 2668665 w 12192000"/>
              <a:gd name="connsiteY174" fmla="*/ 1517660 h 1783724"/>
              <a:gd name="connsiteX175" fmla="*/ 2548073 w 12192000"/>
              <a:gd name="connsiteY175" fmla="*/ 1516667 h 1783724"/>
              <a:gd name="connsiteX176" fmla="*/ 2423377 w 12192000"/>
              <a:gd name="connsiteY176" fmla="*/ 1527776 h 1783724"/>
              <a:gd name="connsiteX177" fmla="*/ 2295298 w 12192000"/>
              <a:gd name="connsiteY177" fmla="*/ 1534368 h 1783724"/>
              <a:gd name="connsiteX178" fmla="*/ 2188781 w 12192000"/>
              <a:gd name="connsiteY178" fmla="*/ 1529677 h 1783724"/>
              <a:gd name="connsiteX179" fmla="*/ 2074855 w 12192000"/>
              <a:gd name="connsiteY179" fmla="*/ 1515446 h 1783724"/>
              <a:gd name="connsiteX180" fmla="*/ 2012587 w 12192000"/>
              <a:gd name="connsiteY180" fmla="*/ 1522487 h 1783724"/>
              <a:gd name="connsiteX181" fmla="*/ 1932075 w 12192000"/>
              <a:gd name="connsiteY181" fmla="*/ 1517914 h 1783724"/>
              <a:gd name="connsiteX182" fmla="*/ 1908490 w 12192000"/>
              <a:gd name="connsiteY182" fmla="*/ 1526423 h 1783724"/>
              <a:gd name="connsiteX183" fmla="*/ 1908410 w 12192000"/>
              <a:gd name="connsiteY183" fmla="*/ 1526410 h 1783724"/>
              <a:gd name="connsiteX184" fmla="*/ 1901918 w 12192000"/>
              <a:gd name="connsiteY184" fmla="*/ 1522410 h 1783724"/>
              <a:gd name="connsiteX185" fmla="*/ 1876753 w 12192000"/>
              <a:gd name="connsiteY185" fmla="*/ 1517619 h 1783724"/>
              <a:gd name="connsiteX186" fmla="*/ 1858194 w 12192000"/>
              <a:gd name="connsiteY186" fmla="*/ 1522343 h 1783724"/>
              <a:gd name="connsiteX187" fmla="*/ 1702657 w 12192000"/>
              <a:gd name="connsiteY187" fmla="*/ 1510562 h 1783724"/>
              <a:gd name="connsiteX188" fmla="*/ 1701421 w 12192000"/>
              <a:gd name="connsiteY188" fmla="*/ 1510775 h 1783724"/>
              <a:gd name="connsiteX189" fmla="*/ 1699973 w 12192000"/>
              <a:gd name="connsiteY189" fmla="*/ 1507739 h 1783724"/>
              <a:gd name="connsiteX190" fmla="*/ 1682526 w 12192000"/>
              <a:gd name="connsiteY190" fmla="*/ 1504598 h 1783724"/>
              <a:gd name="connsiteX191" fmla="*/ 1677380 w 12192000"/>
              <a:gd name="connsiteY191" fmla="*/ 1504851 h 1783724"/>
              <a:gd name="connsiteX192" fmla="*/ 1670304 w 12192000"/>
              <a:gd name="connsiteY192" fmla="*/ 1503744 h 1783724"/>
              <a:gd name="connsiteX193" fmla="*/ 1670197 w 12192000"/>
              <a:gd name="connsiteY193" fmla="*/ 1503497 h 1783724"/>
              <a:gd name="connsiteX194" fmla="*/ 1626301 w 12192000"/>
              <a:gd name="connsiteY194" fmla="*/ 1474931 h 1783724"/>
              <a:gd name="connsiteX195" fmla="*/ 1535119 w 12192000"/>
              <a:gd name="connsiteY195" fmla="*/ 1463075 h 1783724"/>
              <a:gd name="connsiteX196" fmla="*/ 1531340 w 12192000"/>
              <a:gd name="connsiteY196" fmla="*/ 1461293 h 1783724"/>
              <a:gd name="connsiteX197" fmla="*/ 1498454 w 12192000"/>
              <a:gd name="connsiteY197" fmla="*/ 1463478 h 1783724"/>
              <a:gd name="connsiteX198" fmla="*/ 1478806 w 12192000"/>
              <a:gd name="connsiteY198" fmla="*/ 1464611 h 1783724"/>
              <a:gd name="connsiteX199" fmla="*/ 1358081 w 12192000"/>
              <a:gd name="connsiteY199" fmla="*/ 1455545 h 1783724"/>
              <a:gd name="connsiteX200" fmla="*/ 1222449 w 12192000"/>
              <a:gd name="connsiteY200" fmla="*/ 1455454 h 1783724"/>
              <a:gd name="connsiteX201" fmla="*/ 1180983 w 12192000"/>
              <a:gd name="connsiteY201" fmla="*/ 1440557 h 1783724"/>
              <a:gd name="connsiteX202" fmla="*/ 1018426 w 12192000"/>
              <a:gd name="connsiteY202" fmla="*/ 1400226 h 1783724"/>
              <a:gd name="connsiteX203" fmla="*/ 940021 w 12192000"/>
              <a:gd name="connsiteY203" fmla="*/ 1409452 h 1783724"/>
              <a:gd name="connsiteX204" fmla="*/ 940362 w 12192000"/>
              <a:gd name="connsiteY204" fmla="*/ 1408090 h 1783724"/>
              <a:gd name="connsiteX205" fmla="*/ 927147 w 12192000"/>
              <a:gd name="connsiteY205" fmla="*/ 1407436 h 1783724"/>
              <a:gd name="connsiteX206" fmla="*/ 915481 w 12192000"/>
              <a:gd name="connsiteY206" fmla="*/ 1395526 h 1783724"/>
              <a:gd name="connsiteX207" fmla="*/ 884363 w 12192000"/>
              <a:gd name="connsiteY207" fmla="*/ 1395024 h 1783724"/>
              <a:gd name="connsiteX208" fmla="*/ 883522 w 12192000"/>
              <a:gd name="connsiteY208" fmla="*/ 1400267 h 1783724"/>
              <a:gd name="connsiteX209" fmla="*/ 865903 w 12192000"/>
              <a:gd name="connsiteY209" fmla="*/ 1394324 h 1783724"/>
              <a:gd name="connsiteX210" fmla="*/ 790832 w 12192000"/>
              <a:gd name="connsiteY210" fmla="*/ 1370999 h 1783724"/>
              <a:gd name="connsiteX211" fmla="*/ 749766 w 12192000"/>
              <a:gd name="connsiteY211" fmla="*/ 1353216 h 1783724"/>
              <a:gd name="connsiteX212" fmla="*/ 705470 w 12192000"/>
              <a:gd name="connsiteY212" fmla="*/ 1354328 h 1783724"/>
              <a:gd name="connsiteX213" fmla="*/ 692371 w 12192000"/>
              <a:gd name="connsiteY213" fmla="*/ 1343942 h 1783724"/>
              <a:gd name="connsiteX214" fmla="*/ 690203 w 12192000"/>
              <a:gd name="connsiteY214" fmla="*/ 1341970 h 1783724"/>
              <a:gd name="connsiteX215" fmla="*/ 679574 w 12192000"/>
              <a:gd name="connsiteY215" fmla="*/ 1338069 h 1783724"/>
              <a:gd name="connsiteX216" fmla="*/ 679009 w 12192000"/>
              <a:gd name="connsiteY216" fmla="*/ 1331966 h 1783724"/>
              <a:gd name="connsiteX217" fmla="*/ 664756 w 12192000"/>
              <a:gd name="connsiteY217" fmla="*/ 1322509 h 1783724"/>
              <a:gd name="connsiteX218" fmla="*/ 644515 w 12192000"/>
              <a:gd name="connsiteY218" fmla="*/ 1316732 h 1783724"/>
              <a:gd name="connsiteX219" fmla="*/ 545716 w 12192000"/>
              <a:gd name="connsiteY219" fmla="*/ 1294878 h 1783724"/>
              <a:gd name="connsiteX220" fmla="*/ 488094 w 12192000"/>
              <a:gd name="connsiteY220" fmla="*/ 1278596 h 1783724"/>
              <a:gd name="connsiteX221" fmla="*/ 468538 w 12192000"/>
              <a:gd name="connsiteY221" fmla="*/ 1267376 h 1783724"/>
              <a:gd name="connsiteX222" fmla="*/ 439655 w 12192000"/>
              <a:gd name="connsiteY222" fmla="*/ 1255090 h 1783724"/>
              <a:gd name="connsiteX223" fmla="*/ 390496 w 12192000"/>
              <a:gd name="connsiteY223" fmla="*/ 1229512 h 1783724"/>
              <a:gd name="connsiteX224" fmla="*/ 362616 w 12192000"/>
              <a:gd name="connsiteY224" fmla="*/ 1221981 h 1783724"/>
              <a:gd name="connsiteX225" fmla="*/ 348184 w 12192000"/>
              <a:gd name="connsiteY225" fmla="*/ 1213437 h 1783724"/>
              <a:gd name="connsiteX226" fmla="*/ 341576 w 12192000"/>
              <a:gd name="connsiteY226" fmla="*/ 1212583 h 1783724"/>
              <a:gd name="connsiteX227" fmla="*/ 320370 w 12192000"/>
              <a:gd name="connsiteY227" fmla="*/ 1206827 h 1783724"/>
              <a:gd name="connsiteX228" fmla="*/ 308082 w 12192000"/>
              <a:gd name="connsiteY228" fmla="*/ 1204195 h 1783724"/>
              <a:gd name="connsiteX229" fmla="*/ 303141 w 12192000"/>
              <a:gd name="connsiteY229" fmla="*/ 1203396 h 1783724"/>
              <a:gd name="connsiteX230" fmla="*/ 260955 w 12192000"/>
              <a:gd name="connsiteY230" fmla="*/ 1203345 h 1783724"/>
              <a:gd name="connsiteX231" fmla="*/ 234352 w 12192000"/>
              <a:gd name="connsiteY231" fmla="*/ 1193972 h 1783724"/>
              <a:gd name="connsiteX232" fmla="*/ 210954 w 12192000"/>
              <a:gd name="connsiteY232" fmla="*/ 1192326 h 1783724"/>
              <a:gd name="connsiteX233" fmla="*/ 204851 w 12192000"/>
              <a:gd name="connsiteY233" fmla="*/ 1190210 h 1783724"/>
              <a:gd name="connsiteX234" fmla="*/ 145778 w 12192000"/>
              <a:gd name="connsiteY234" fmla="*/ 1190651 h 1783724"/>
              <a:gd name="connsiteX235" fmla="*/ 105518 w 12192000"/>
              <a:gd name="connsiteY235" fmla="*/ 1184937 h 1783724"/>
              <a:gd name="connsiteX236" fmla="*/ 17623 w 12192000"/>
              <a:gd name="connsiteY236" fmla="*/ 1185238 h 1783724"/>
              <a:gd name="connsiteX237" fmla="*/ 0 w 12192000"/>
              <a:gd name="connsiteY237" fmla="*/ 1184768 h 1783724"/>
              <a:gd name="connsiteX238" fmla="*/ 0 w 12192000"/>
              <a:gd name="connsiteY238"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01986 w 12192000"/>
              <a:gd name="connsiteY134" fmla="*/ 1664294 h 1783724"/>
              <a:gd name="connsiteX135" fmla="*/ 4714053 w 12192000"/>
              <a:gd name="connsiteY135" fmla="*/ 1695822 h 1783724"/>
              <a:gd name="connsiteX136" fmla="*/ 4691073 w 12192000"/>
              <a:gd name="connsiteY136" fmla="*/ 1693377 h 1783724"/>
              <a:gd name="connsiteX137" fmla="*/ 4495727 w 12192000"/>
              <a:gd name="connsiteY137" fmla="*/ 1656633 h 1783724"/>
              <a:gd name="connsiteX138" fmla="*/ 4428317 w 12192000"/>
              <a:gd name="connsiteY138" fmla="*/ 1646311 h 1783724"/>
              <a:gd name="connsiteX139" fmla="*/ 4424455 w 12192000"/>
              <a:gd name="connsiteY139" fmla="*/ 1646545 h 1783724"/>
              <a:gd name="connsiteX140" fmla="*/ 4418141 w 12192000"/>
              <a:gd name="connsiteY140" fmla="*/ 1643457 h 1783724"/>
              <a:gd name="connsiteX141" fmla="*/ 4389054 w 12192000"/>
              <a:gd name="connsiteY141" fmla="*/ 1635100 h 1783724"/>
              <a:gd name="connsiteX142" fmla="*/ 4243963 w 12192000"/>
              <a:gd name="connsiteY142" fmla="*/ 1600547 h 1783724"/>
              <a:gd name="connsiteX143" fmla="*/ 4230390 w 12192000"/>
              <a:gd name="connsiteY143" fmla="*/ 1596782 h 1783724"/>
              <a:gd name="connsiteX144" fmla="*/ 4151096 w 12192000"/>
              <a:gd name="connsiteY144" fmla="*/ 1589415 h 1783724"/>
              <a:gd name="connsiteX145" fmla="*/ 4091729 w 12192000"/>
              <a:gd name="connsiteY145" fmla="*/ 1565484 h 1783724"/>
              <a:gd name="connsiteX146" fmla="*/ 3994992 w 12192000"/>
              <a:gd name="connsiteY146" fmla="*/ 1554250 h 1783724"/>
              <a:gd name="connsiteX147" fmla="*/ 3898778 w 12192000"/>
              <a:gd name="connsiteY147" fmla="*/ 1546088 h 1783724"/>
              <a:gd name="connsiteX148" fmla="*/ 3863728 w 12192000"/>
              <a:gd name="connsiteY148" fmla="*/ 1544567 h 1783724"/>
              <a:gd name="connsiteX149" fmla="*/ 3729252 w 12192000"/>
              <a:gd name="connsiteY149" fmla="*/ 1544592 h 1783724"/>
              <a:gd name="connsiteX150" fmla="*/ 3716543 w 12192000"/>
              <a:gd name="connsiteY150" fmla="*/ 1541771 h 1783724"/>
              <a:gd name="connsiteX151" fmla="*/ 3715389 w 12192000"/>
              <a:gd name="connsiteY151" fmla="*/ 1538406 h 1783724"/>
              <a:gd name="connsiteX152" fmla="*/ 3682391 w 12192000"/>
              <a:gd name="connsiteY152" fmla="*/ 1529372 h 1783724"/>
              <a:gd name="connsiteX153" fmla="*/ 3669607 w 12192000"/>
              <a:gd name="connsiteY153" fmla="*/ 1534463 h 1783724"/>
              <a:gd name="connsiteX154" fmla="*/ 3669577 w 12192000"/>
              <a:gd name="connsiteY154" fmla="*/ 1534458 h 1783724"/>
              <a:gd name="connsiteX155" fmla="*/ 3660365 w 12192000"/>
              <a:gd name="connsiteY155" fmla="*/ 1531370 h 1783724"/>
              <a:gd name="connsiteX156" fmla="*/ 3637171 w 12192000"/>
              <a:gd name="connsiteY156" fmla="*/ 1523813 h 1783724"/>
              <a:gd name="connsiteX157" fmla="*/ 3636519 w 12192000"/>
              <a:gd name="connsiteY157" fmla="*/ 1523773 h 1783724"/>
              <a:gd name="connsiteX158" fmla="*/ 3589716 w 12192000"/>
              <a:gd name="connsiteY158" fmla="*/ 1506360 h 1783724"/>
              <a:gd name="connsiteX159" fmla="*/ 3583541 w 12192000"/>
              <a:gd name="connsiteY159" fmla="*/ 1507469 h 1783724"/>
              <a:gd name="connsiteX160" fmla="*/ 3574426 w 12192000"/>
              <a:gd name="connsiteY160" fmla="*/ 1507574 h 1783724"/>
              <a:gd name="connsiteX161" fmla="*/ 3574190 w 12192000"/>
              <a:gd name="connsiteY161" fmla="*/ 1507350 h 1783724"/>
              <a:gd name="connsiteX162" fmla="*/ 3565671 w 12192000"/>
              <a:gd name="connsiteY162" fmla="*/ 1507894 h 1783724"/>
              <a:gd name="connsiteX163" fmla="*/ 3515816 w 12192000"/>
              <a:gd name="connsiteY163" fmla="*/ 1499688 h 1783724"/>
              <a:gd name="connsiteX164" fmla="*/ 3452912 w 12192000"/>
              <a:gd name="connsiteY164" fmla="*/ 1496444 h 1783724"/>
              <a:gd name="connsiteX165" fmla="*/ 3380405 w 12192000"/>
              <a:gd name="connsiteY165" fmla="*/ 1486216 h 1783724"/>
              <a:gd name="connsiteX166" fmla="*/ 3343625 w 12192000"/>
              <a:gd name="connsiteY166" fmla="*/ 1500147 h 1783724"/>
              <a:gd name="connsiteX167" fmla="*/ 3323774 w 12192000"/>
              <a:gd name="connsiteY167" fmla="*/ 1501476 h 1783724"/>
              <a:gd name="connsiteX168" fmla="*/ 3321444 w 12192000"/>
              <a:gd name="connsiteY168" fmla="*/ 1500659 h 1783724"/>
              <a:gd name="connsiteX169" fmla="*/ 3242143 w 12192000"/>
              <a:gd name="connsiteY169" fmla="*/ 1505268 h 1783724"/>
              <a:gd name="connsiteX170" fmla="*/ 3122401 w 12192000"/>
              <a:gd name="connsiteY170" fmla="*/ 1511314 h 1783724"/>
              <a:gd name="connsiteX171" fmla="*/ 3010177 w 12192000"/>
              <a:gd name="connsiteY171" fmla="*/ 1513132 h 1783724"/>
              <a:gd name="connsiteX172" fmla="*/ 2782615 w 12192000"/>
              <a:gd name="connsiteY172" fmla="*/ 1509375 h 1783724"/>
              <a:gd name="connsiteX173" fmla="*/ 2668665 w 12192000"/>
              <a:gd name="connsiteY173" fmla="*/ 1517660 h 1783724"/>
              <a:gd name="connsiteX174" fmla="*/ 2548073 w 12192000"/>
              <a:gd name="connsiteY174" fmla="*/ 1516667 h 1783724"/>
              <a:gd name="connsiteX175" fmla="*/ 2423377 w 12192000"/>
              <a:gd name="connsiteY175" fmla="*/ 1527776 h 1783724"/>
              <a:gd name="connsiteX176" fmla="*/ 2295298 w 12192000"/>
              <a:gd name="connsiteY176" fmla="*/ 1534368 h 1783724"/>
              <a:gd name="connsiteX177" fmla="*/ 2188781 w 12192000"/>
              <a:gd name="connsiteY177" fmla="*/ 1529677 h 1783724"/>
              <a:gd name="connsiteX178" fmla="*/ 2074855 w 12192000"/>
              <a:gd name="connsiteY178" fmla="*/ 1515446 h 1783724"/>
              <a:gd name="connsiteX179" fmla="*/ 2012587 w 12192000"/>
              <a:gd name="connsiteY179" fmla="*/ 1522487 h 1783724"/>
              <a:gd name="connsiteX180" fmla="*/ 1932075 w 12192000"/>
              <a:gd name="connsiteY180" fmla="*/ 1517914 h 1783724"/>
              <a:gd name="connsiteX181" fmla="*/ 1908490 w 12192000"/>
              <a:gd name="connsiteY181" fmla="*/ 1526423 h 1783724"/>
              <a:gd name="connsiteX182" fmla="*/ 1908410 w 12192000"/>
              <a:gd name="connsiteY182" fmla="*/ 1526410 h 1783724"/>
              <a:gd name="connsiteX183" fmla="*/ 1901918 w 12192000"/>
              <a:gd name="connsiteY183" fmla="*/ 1522410 h 1783724"/>
              <a:gd name="connsiteX184" fmla="*/ 1876753 w 12192000"/>
              <a:gd name="connsiteY184" fmla="*/ 1517619 h 1783724"/>
              <a:gd name="connsiteX185" fmla="*/ 1858194 w 12192000"/>
              <a:gd name="connsiteY185" fmla="*/ 1522343 h 1783724"/>
              <a:gd name="connsiteX186" fmla="*/ 1702657 w 12192000"/>
              <a:gd name="connsiteY186" fmla="*/ 1510562 h 1783724"/>
              <a:gd name="connsiteX187" fmla="*/ 1701421 w 12192000"/>
              <a:gd name="connsiteY187" fmla="*/ 1510775 h 1783724"/>
              <a:gd name="connsiteX188" fmla="*/ 1699973 w 12192000"/>
              <a:gd name="connsiteY188" fmla="*/ 1507739 h 1783724"/>
              <a:gd name="connsiteX189" fmla="*/ 1682526 w 12192000"/>
              <a:gd name="connsiteY189" fmla="*/ 1504598 h 1783724"/>
              <a:gd name="connsiteX190" fmla="*/ 1677380 w 12192000"/>
              <a:gd name="connsiteY190" fmla="*/ 1504851 h 1783724"/>
              <a:gd name="connsiteX191" fmla="*/ 1670304 w 12192000"/>
              <a:gd name="connsiteY191" fmla="*/ 1503744 h 1783724"/>
              <a:gd name="connsiteX192" fmla="*/ 1670197 w 12192000"/>
              <a:gd name="connsiteY192" fmla="*/ 1503497 h 1783724"/>
              <a:gd name="connsiteX193" fmla="*/ 1626301 w 12192000"/>
              <a:gd name="connsiteY193" fmla="*/ 1474931 h 1783724"/>
              <a:gd name="connsiteX194" fmla="*/ 1535119 w 12192000"/>
              <a:gd name="connsiteY194" fmla="*/ 1463075 h 1783724"/>
              <a:gd name="connsiteX195" fmla="*/ 1531340 w 12192000"/>
              <a:gd name="connsiteY195" fmla="*/ 1461293 h 1783724"/>
              <a:gd name="connsiteX196" fmla="*/ 1498454 w 12192000"/>
              <a:gd name="connsiteY196" fmla="*/ 1463478 h 1783724"/>
              <a:gd name="connsiteX197" fmla="*/ 1478806 w 12192000"/>
              <a:gd name="connsiteY197" fmla="*/ 1464611 h 1783724"/>
              <a:gd name="connsiteX198" fmla="*/ 1358081 w 12192000"/>
              <a:gd name="connsiteY198" fmla="*/ 1455545 h 1783724"/>
              <a:gd name="connsiteX199" fmla="*/ 1222449 w 12192000"/>
              <a:gd name="connsiteY199" fmla="*/ 1455454 h 1783724"/>
              <a:gd name="connsiteX200" fmla="*/ 1180983 w 12192000"/>
              <a:gd name="connsiteY200" fmla="*/ 1440557 h 1783724"/>
              <a:gd name="connsiteX201" fmla="*/ 1018426 w 12192000"/>
              <a:gd name="connsiteY201" fmla="*/ 1400226 h 1783724"/>
              <a:gd name="connsiteX202" fmla="*/ 940021 w 12192000"/>
              <a:gd name="connsiteY202" fmla="*/ 1409452 h 1783724"/>
              <a:gd name="connsiteX203" fmla="*/ 940362 w 12192000"/>
              <a:gd name="connsiteY203" fmla="*/ 1408090 h 1783724"/>
              <a:gd name="connsiteX204" fmla="*/ 927147 w 12192000"/>
              <a:gd name="connsiteY204" fmla="*/ 1407436 h 1783724"/>
              <a:gd name="connsiteX205" fmla="*/ 915481 w 12192000"/>
              <a:gd name="connsiteY205" fmla="*/ 1395526 h 1783724"/>
              <a:gd name="connsiteX206" fmla="*/ 884363 w 12192000"/>
              <a:gd name="connsiteY206" fmla="*/ 1395024 h 1783724"/>
              <a:gd name="connsiteX207" fmla="*/ 883522 w 12192000"/>
              <a:gd name="connsiteY207" fmla="*/ 1400267 h 1783724"/>
              <a:gd name="connsiteX208" fmla="*/ 865903 w 12192000"/>
              <a:gd name="connsiteY208" fmla="*/ 1394324 h 1783724"/>
              <a:gd name="connsiteX209" fmla="*/ 790832 w 12192000"/>
              <a:gd name="connsiteY209" fmla="*/ 1370999 h 1783724"/>
              <a:gd name="connsiteX210" fmla="*/ 749766 w 12192000"/>
              <a:gd name="connsiteY210" fmla="*/ 1353216 h 1783724"/>
              <a:gd name="connsiteX211" fmla="*/ 705470 w 12192000"/>
              <a:gd name="connsiteY211" fmla="*/ 1354328 h 1783724"/>
              <a:gd name="connsiteX212" fmla="*/ 692371 w 12192000"/>
              <a:gd name="connsiteY212" fmla="*/ 1343942 h 1783724"/>
              <a:gd name="connsiteX213" fmla="*/ 690203 w 12192000"/>
              <a:gd name="connsiteY213" fmla="*/ 1341970 h 1783724"/>
              <a:gd name="connsiteX214" fmla="*/ 679574 w 12192000"/>
              <a:gd name="connsiteY214" fmla="*/ 1338069 h 1783724"/>
              <a:gd name="connsiteX215" fmla="*/ 679009 w 12192000"/>
              <a:gd name="connsiteY215" fmla="*/ 1331966 h 1783724"/>
              <a:gd name="connsiteX216" fmla="*/ 664756 w 12192000"/>
              <a:gd name="connsiteY216" fmla="*/ 1322509 h 1783724"/>
              <a:gd name="connsiteX217" fmla="*/ 644515 w 12192000"/>
              <a:gd name="connsiteY217" fmla="*/ 1316732 h 1783724"/>
              <a:gd name="connsiteX218" fmla="*/ 545716 w 12192000"/>
              <a:gd name="connsiteY218" fmla="*/ 1294878 h 1783724"/>
              <a:gd name="connsiteX219" fmla="*/ 488094 w 12192000"/>
              <a:gd name="connsiteY219" fmla="*/ 1278596 h 1783724"/>
              <a:gd name="connsiteX220" fmla="*/ 468538 w 12192000"/>
              <a:gd name="connsiteY220" fmla="*/ 1267376 h 1783724"/>
              <a:gd name="connsiteX221" fmla="*/ 439655 w 12192000"/>
              <a:gd name="connsiteY221" fmla="*/ 1255090 h 1783724"/>
              <a:gd name="connsiteX222" fmla="*/ 390496 w 12192000"/>
              <a:gd name="connsiteY222" fmla="*/ 1229512 h 1783724"/>
              <a:gd name="connsiteX223" fmla="*/ 362616 w 12192000"/>
              <a:gd name="connsiteY223" fmla="*/ 1221981 h 1783724"/>
              <a:gd name="connsiteX224" fmla="*/ 348184 w 12192000"/>
              <a:gd name="connsiteY224" fmla="*/ 1213437 h 1783724"/>
              <a:gd name="connsiteX225" fmla="*/ 341576 w 12192000"/>
              <a:gd name="connsiteY225" fmla="*/ 1212583 h 1783724"/>
              <a:gd name="connsiteX226" fmla="*/ 320370 w 12192000"/>
              <a:gd name="connsiteY226" fmla="*/ 1206827 h 1783724"/>
              <a:gd name="connsiteX227" fmla="*/ 308082 w 12192000"/>
              <a:gd name="connsiteY227" fmla="*/ 1204195 h 1783724"/>
              <a:gd name="connsiteX228" fmla="*/ 303141 w 12192000"/>
              <a:gd name="connsiteY228" fmla="*/ 1203396 h 1783724"/>
              <a:gd name="connsiteX229" fmla="*/ 260955 w 12192000"/>
              <a:gd name="connsiteY229" fmla="*/ 1203345 h 1783724"/>
              <a:gd name="connsiteX230" fmla="*/ 234352 w 12192000"/>
              <a:gd name="connsiteY230" fmla="*/ 1193972 h 1783724"/>
              <a:gd name="connsiteX231" fmla="*/ 210954 w 12192000"/>
              <a:gd name="connsiteY231" fmla="*/ 1192326 h 1783724"/>
              <a:gd name="connsiteX232" fmla="*/ 204851 w 12192000"/>
              <a:gd name="connsiteY232" fmla="*/ 1190210 h 1783724"/>
              <a:gd name="connsiteX233" fmla="*/ 145778 w 12192000"/>
              <a:gd name="connsiteY233" fmla="*/ 1190651 h 1783724"/>
              <a:gd name="connsiteX234" fmla="*/ 105518 w 12192000"/>
              <a:gd name="connsiteY234" fmla="*/ 1184937 h 1783724"/>
              <a:gd name="connsiteX235" fmla="*/ 17623 w 12192000"/>
              <a:gd name="connsiteY235" fmla="*/ 1185238 h 1783724"/>
              <a:gd name="connsiteX236" fmla="*/ 0 w 12192000"/>
              <a:gd name="connsiteY236" fmla="*/ 1184768 h 1783724"/>
              <a:gd name="connsiteX237" fmla="*/ 0 w 12192000"/>
              <a:gd name="connsiteY237"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01052 w 12192000"/>
              <a:gd name="connsiteY133" fmla="*/ 1664466 h 1783724"/>
              <a:gd name="connsiteX134" fmla="*/ 4714053 w 12192000"/>
              <a:gd name="connsiteY134" fmla="*/ 1695822 h 1783724"/>
              <a:gd name="connsiteX135" fmla="*/ 4691073 w 12192000"/>
              <a:gd name="connsiteY135" fmla="*/ 1693377 h 1783724"/>
              <a:gd name="connsiteX136" fmla="*/ 4495727 w 12192000"/>
              <a:gd name="connsiteY136" fmla="*/ 1656633 h 1783724"/>
              <a:gd name="connsiteX137" fmla="*/ 4428317 w 12192000"/>
              <a:gd name="connsiteY137" fmla="*/ 1646311 h 1783724"/>
              <a:gd name="connsiteX138" fmla="*/ 4424455 w 12192000"/>
              <a:gd name="connsiteY138" fmla="*/ 1646545 h 1783724"/>
              <a:gd name="connsiteX139" fmla="*/ 4418141 w 12192000"/>
              <a:gd name="connsiteY139" fmla="*/ 1643457 h 1783724"/>
              <a:gd name="connsiteX140" fmla="*/ 4389054 w 12192000"/>
              <a:gd name="connsiteY140" fmla="*/ 1635100 h 1783724"/>
              <a:gd name="connsiteX141" fmla="*/ 4243963 w 12192000"/>
              <a:gd name="connsiteY141" fmla="*/ 1600547 h 1783724"/>
              <a:gd name="connsiteX142" fmla="*/ 4230390 w 12192000"/>
              <a:gd name="connsiteY142" fmla="*/ 1596782 h 1783724"/>
              <a:gd name="connsiteX143" fmla="*/ 4151096 w 12192000"/>
              <a:gd name="connsiteY143" fmla="*/ 1589415 h 1783724"/>
              <a:gd name="connsiteX144" fmla="*/ 4091729 w 12192000"/>
              <a:gd name="connsiteY144" fmla="*/ 1565484 h 1783724"/>
              <a:gd name="connsiteX145" fmla="*/ 3994992 w 12192000"/>
              <a:gd name="connsiteY145" fmla="*/ 1554250 h 1783724"/>
              <a:gd name="connsiteX146" fmla="*/ 3898778 w 12192000"/>
              <a:gd name="connsiteY146" fmla="*/ 1546088 h 1783724"/>
              <a:gd name="connsiteX147" fmla="*/ 3863728 w 12192000"/>
              <a:gd name="connsiteY147" fmla="*/ 1544567 h 1783724"/>
              <a:gd name="connsiteX148" fmla="*/ 3729252 w 12192000"/>
              <a:gd name="connsiteY148" fmla="*/ 1544592 h 1783724"/>
              <a:gd name="connsiteX149" fmla="*/ 3716543 w 12192000"/>
              <a:gd name="connsiteY149" fmla="*/ 1541771 h 1783724"/>
              <a:gd name="connsiteX150" fmla="*/ 3715389 w 12192000"/>
              <a:gd name="connsiteY150" fmla="*/ 1538406 h 1783724"/>
              <a:gd name="connsiteX151" fmla="*/ 3682391 w 12192000"/>
              <a:gd name="connsiteY151" fmla="*/ 1529372 h 1783724"/>
              <a:gd name="connsiteX152" fmla="*/ 3669607 w 12192000"/>
              <a:gd name="connsiteY152" fmla="*/ 1534463 h 1783724"/>
              <a:gd name="connsiteX153" fmla="*/ 3669577 w 12192000"/>
              <a:gd name="connsiteY153" fmla="*/ 1534458 h 1783724"/>
              <a:gd name="connsiteX154" fmla="*/ 3660365 w 12192000"/>
              <a:gd name="connsiteY154" fmla="*/ 1531370 h 1783724"/>
              <a:gd name="connsiteX155" fmla="*/ 3637171 w 12192000"/>
              <a:gd name="connsiteY155" fmla="*/ 1523813 h 1783724"/>
              <a:gd name="connsiteX156" fmla="*/ 3636519 w 12192000"/>
              <a:gd name="connsiteY156" fmla="*/ 1523773 h 1783724"/>
              <a:gd name="connsiteX157" fmla="*/ 3589716 w 12192000"/>
              <a:gd name="connsiteY157" fmla="*/ 1506360 h 1783724"/>
              <a:gd name="connsiteX158" fmla="*/ 3583541 w 12192000"/>
              <a:gd name="connsiteY158" fmla="*/ 1507469 h 1783724"/>
              <a:gd name="connsiteX159" fmla="*/ 3574426 w 12192000"/>
              <a:gd name="connsiteY159" fmla="*/ 1507574 h 1783724"/>
              <a:gd name="connsiteX160" fmla="*/ 3574190 w 12192000"/>
              <a:gd name="connsiteY160" fmla="*/ 1507350 h 1783724"/>
              <a:gd name="connsiteX161" fmla="*/ 3565671 w 12192000"/>
              <a:gd name="connsiteY161" fmla="*/ 1507894 h 1783724"/>
              <a:gd name="connsiteX162" fmla="*/ 3515816 w 12192000"/>
              <a:gd name="connsiteY162" fmla="*/ 1499688 h 1783724"/>
              <a:gd name="connsiteX163" fmla="*/ 3452912 w 12192000"/>
              <a:gd name="connsiteY163" fmla="*/ 1496444 h 1783724"/>
              <a:gd name="connsiteX164" fmla="*/ 3380405 w 12192000"/>
              <a:gd name="connsiteY164" fmla="*/ 1486216 h 1783724"/>
              <a:gd name="connsiteX165" fmla="*/ 3343625 w 12192000"/>
              <a:gd name="connsiteY165" fmla="*/ 1500147 h 1783724"/>
              <a:gd name="connsiteX166" fmla="*/ 3323774 w 12192000"/>
              <a:gd name="connsiteY166" fmla="*/ 1501476 h 1783724"/>
              <a:gd name="connsiteX167" fmla="*/ 3321444 w 12192000"/>
              <a:gd name="connsiteY167" fmla="*/ 1500659 h 1783724"/>
              <a:gd name="connsiteX168" fmla="*/ 3242143 w 12192000"/>
              <a:gd name="connsiteY168" fmla="*/ 1505268 h 1783724"/>
              <a:gd name="connsiteX169" fmla="*/ 3122401 w 12192000"/>
              <a:gd name="connsiteY169" fmla="*/ 1511314 h 1783724"/>
              <a:gd name="connsiteX170" fmla="*/ 3010177 w 12192000"/>
              <a:gd name="connsiteY170" fmla="*/ 1513132 h 1783724"/>
              <a:gd name="connsiteX171" fmla="*/ 2782615 w 12192000"/>
              <a:gd name="connsiteY171" fmla="*/ 1509375 h 1783724"/>
              <a:gd name="connsiteX172" fmla="*/ 2668665 w 12192000"/>
              <a:gd name="connsiteY172" fmla="*/ 1517660 h 1783724"/>
              <a:gd name="connsiteX173" fmla="*/ 2548073 w 12192000"/>
              <a:gd name="connsiteY173" fmla="*/ 1516667 h 1783724"/>
              <a:gd name="connsiteX174" fmla="*/ 2423377 w 12192000"/>
              <a:gd name="connsiteY174" fmla="*/ 1527776 h 1783724"/>
              <a:gd name="connsiteX175" fmla="*/ 2295298 w 12192000"/>
              <a:gd name="connsiteY175" fmla="*/ 1534368 h 1783724"/>
              <a:gd name="connsiteX176" fmla="*/ 2188781 w 12192000"/>
              <a:gd name="connsiteY176" fmla="*/ 1529677 h 1783724"/>
              <a:gd name="connsiteX177" fmla="*/ 2074855 w 12192000"/>
              <a:gd name="connsiteY177" fmla="*/ 1515446 h 1783724"/>
              <a:gd name="connsiteX178" fmla="*/ 2012587 w 12192000"/>
              <a:gd name="connsiteY178" fmla="*/ 1522487 h 1783724"/>
              <a:gd name="connsiteX179" fmla="*/ 1932075 w 12192000"/>
              <a:gd name="connsiteY179" fmla="*/ 1517914 h 1783724"/>
              <a:gd name="connsiteX180" fmla="*/ 1908490 w 12192000"/>
              <a:gd name="connsiteY180" fmla="*/ 1526423 h 1783724"/>
              <a:gd name="connsiteX181" fmla="*/ 1908410 w 12192000"/>
              <a:gd name="connsiteY181" fmla="*/ 1526410 h 1783724"/>
              <a:gd name="connsiteX182" fmla="*/ 1901918 w 12192000"/>
              <a:gd name="connsiteY182" fmla="*/ 1522410 h 1783724"/>
              <a:gd name="connsiteX183" fmla="*/ 1876753 w 12192000"/>
              <a:gd name="connsiteY183" fmla="*/ 1517619 h 1783724"/>
              <a:gd name="connsiteX184" fmla="*/ 1858194 w 12192000"/>
              <a:gd name="connsiteY184" fmla="*/ 1522343 h 1783724"/>
              <a:gd name="connsiteX185" fmla="*/ 1702657 w 12192000"/>
              <a:gd name="connsiteY185" fmla="*/ 1510562 h 1783724"/>
              <a:gd name="connsiteX186" fmla="*/ 1701421 w 12192000"/>
              <a:gd name="connsiteY186" fmla="*/ 1510775 h 1783724"/>
              <a:gd name="connsiteX187" fmla="*/ 1699973 w 12192000"/>
              <a:gd name="connsiteY187" fmla="*/ 1507739 h 1783724"/>
              <a:gd name="connsiteX188" fmla="*/ 1682526 w 12192000"/>
              <a:gd name="connsiteY188" fmla="*/ 1504598 h 1783724"/>
              <a:gd name="connsiteX189" fmla="*/ 1677380 w 12192000"/>
              <a:gd name="connsiteY189" fmla="*/ 1504851 h 1783724"/>
              <a:gd name="connsiteX190" fmla="*/ 1670304 w 12192000"/>
              <a:gd name="connsiteY190" fmla="*/ 1503744 h 1783724"/>
              <a:gd name="connsiteX191" fmla="*/ 1670197 w 12192000"/>
              <a:gd name="connsiteY191" fmla="*/ 1503497 h 1783724"/>
              <a:gd name="connsiteX192" fmla="*/ 1626301 w 12192000"/>
              <a:gd name="connsiteY192" fmla="*/ 1474931 h 1783724"/>
              <a:gd name="connsiteX193" fmla="*/ 1535119 w 12192000"/>
              <a:gd name="connsiteY193" fmla="*/ 1463075 h 1783724"/>
              <a:gd name="connsiteX194" fmla="*/ 1531340 w 12192000"/>
              <a:gd name="connsiteY194" fmla="*/ 1461293 h 1783724"/>
              <a:gd name="connsiteX195" fmla="*/ 1498454 w 12192000"/>
              <a:gd name="connsiteY195" fmla="*/ 1463478 h 1783724"/>
              <a:gd name="connsiteX196" fmla="*/ 1478806 w 12192000"/>
              <a:gd name="connsiteY196" fmla="*/ 1464611 h 1783724"/>
              <a:gd name="connsiteX197" fmla="*/ 1358081 w 12192000"/>
              <a:gd name="connsiteY197" fmla="*/ 1455545 h 1783724"/>
              <a:gd name="connsiteX198" fmla="*/ 1222449 w 12192000"/>
              <a:gd name="connsiteY198" fmla="*/ 1455454 h 1783724"/>
              <a:gd name="connsiteX199" fmla="*/ 1180983 w 12192000"/>
              <a:gd name="connsiteY199" fmla="*/ 1440557 h 1783724"/>
              <a:gd name="connsiteX200" fmla="*/ 1018426 w 12192000"/>
              <a:gd name="connsiteY200" fmla="*/ 1400226 h 1783724"/>
              <a:gd name="connsiteX201" fmla="*/ 940021 w 12192000"/>
              <a:gd name="connsiteY201" fmla="*/ 1409452 h 1783724"/>
              <a:gd name="connsiteX202" fmla="*/ 940362 w 12192000"/>
              <a:gd name="connsiteY202" fmla="*/ 1408090 h 1783724"/>
              <a:gd name="connsiteX203" fmla="*/ 927147 w 12192000"/>
              <a:gd name="connsiteY203" fmla="*/ 1407436 h 1783724"/>
              <a:gd name="connsiteX204" fmla="*/ 915481 w 12192000"/>
              <a:gd name="connsiteY204" fmla="*/ 1395526 h 1783724"/>
              <a:gd name="connsiteX205" fmla="*/ 884363 w 12192000"/>
              <a:gd name="connsiteY205" fmla="*/ 1395024 h 1783724"/>
              <a:gd name="connsiteX206" fmla="*/ 883522 w 12192000"/>
              <a:gd name="connsiteY206" fmla="*/ 1400267 h 1783724"/>
              <a:gd name="connsiteX207" fmla="*/ 865903 w 12192000"/>
              <a:gd name="connsiteY207" fmla="*/ 1394324 h 1783724"/>
              <a:gd name="connsiteX208" fmla="*/ 790832 w 12192000"/>
              <a:gd name="connsiteY208" fmla="*/ 1370999 h 1783724"/>
              <a:gd name="connsiteX209" fmla="*/ 749766 w 12192000"/>
              <a:gd name="connsiteY209" fmla="*/ 1353216 h 1783724"/>
              <a:gd name="connsiteX210" fmla="*/ 705470 w 12192000"/>
              <a:gd name="connsiteY210" fmla="*/ 1354328 h 1783724"/>
              <a:gd name="connsiteX211" fmla="*/ 692371 w 12192000"/>
              <a:gd name="connsiteY211" fmla="*/ 1343942 h 1783724"/>
              <a:gd name="connsiteX212" fmla="*/ 690203 w 12192000"/>
              <a:gd name="connsiteY212" fmla="*/ 1341970 h 1783724"/>
              <a:gd name="connsiteX213" fmla="*/ 679574 w 12192000"/>
              <a:gd name="connsiteY213" fmla="*/ 1338069 h 1783724"/>
              <a:gd name="connsiteX214" fmla="*/ 679009 w 12192000"/>
              <a:gd name="connsiteY214" fmla="*/ 1331966 h 1783724"/>
              <a:gd name="connsiteX215" fmla="*/ 664756 w 12192000"/>
              <a:gd name="connsiteY215" fmla="*/ 1322509 h 1783724"/>
              <a:gd name="connsiteX216" fmla="*/ 644515 w 12192000"/>
              <a:gd name="connsiteY216" fmla="*/ 1316732 h 1783724"/>
              <a:gd name="connsiteX217" fmla="*/ 545716 w 12192000"/>
              <a:gd name="connsiteY217" fmla="*/ 1294878 h 1783724"/>
              <a:gd name="connsiteX218" fmla="*/ 488094 w 12192000"/>
              <a:gd name="connsiteY218" fmla="*/ 1278596 h 1783724"/>
              <a:gd name="connsiteX219" fmla="*/ 468538 w 12192000"/>
              <a:gd name="connsiteY219" fmla="*/ 1267376 h 1783724"/>
              <a:gd name="connsiteX220" fmla="*/ 439655 w 12192000"/>
              <a:gd name="connsiteY220" fmla="*/ 1255090 h 1783724"/>
              <a:gd name="connsiteX221" fmla="*/ 390496 w 12192000"/>
              <a:gd name="connsiteY221" fmla="*/ 1229512 h 1783724"/>
              <a:gd name="connsiteX222" fmla="*/ 362616 w 12192000"/>
              <a:gd name="connsiteY222" fmla="*/ 1221981 h 1783724"/>
              <a:gd name="connsiteX223" fmla="*/ 348184 w 12192000"/>
              <a:gd name="connsiteY223" fmla="*/ 1213437 h 1783724"/>
              <a:gd name="connsiteX224" fmla="*/ 341576 w 12192000"/>
              <a:gd name="connsiteY224" fmla="*/ 1212583 h 1783724"/>
              <a:gd name="connsiteX225" fmla="*/ 320370 w 12192000"/>
              <a:gd name="connsiteY225" fmla="*/ 1206827 h 1783724"/>
              <a:gd name="connsiteX226" fmla="*/ 308082 w 12192000"/>
              <a:gd name="connsiteY226" fmla="*/ 1204195 h 1783724"/>
              <a:gd name="connsiteX227" fmla="*/ 303141 w 12192000"/>
              <a:gd name="connsiteY227" fmla="*/ 1203396 h 1783724"/>
              <a:gd name="connsiteX228" fmla="*/ 260955 w 12192000"/>
              <a:gd name="connsiteY228" fmla="*/ 1203345 h 1783724"/>
              <a:gd name="connsiteX229" fmla="*/ 234352 w 12192000"/>
              <a:gd name="connsiteY229" fmla="*/ 1193972 h 1783724"/>
              <a:gd name="connsiteX230" fmla="*/ 210954 w 12192000"/>
              <a:gd name="connsiteY230" fmla="*/ 1192326 h 1783724"/>
              <a:gd name="connsiteX231" fmla="*/ 204851 w 12192000"/>
              <a:gd name="connsiteY231" fmla="*/ 1190210 h 1783724"/>
              <a:gd name="connsiteX232" fmla="*/ 145778 w 12192000"/>
              <a:gd name="connsiteY232" fmla="*/ 1190651 h 1783724"/>
              <a:gd name="connsiteX233" fmla="*/ 105518 w 12192000"/>
              <a:gd name="connsiteY233" fmla="*/ 1184937 h 1783724"/>
              <a:gd name="connsiteX234" fmla="*/ 17623 w 12192000"/>
              <a:gd name="connsiteY234" fmla="*/ 1185238 h 1783724"/>
              <a:gd name="connsiteX235" fmla="*/ 0 w 12192000"/>
              <a:gd name="connsiteY235" fmla="*/ 1184768 h 1783724"/>
              <a:gd name="connsiteX236" fmla="*/ 0 w 12192000"/>
              <a:gd name="connsiteY236"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03062 w 12192000"/>
              <a:gd name="connsiteY132" fmla="*/ 1665094 h 1783724"/>
              <a:gd name="connsiteX133" fmla="*/ 4714053 w 12192000"/>
              <a:gd name="connsiteY133" fmla="*/ 1695822 h 1783724"/>
              <a:gd name="connsiteX134" fmla="*/ 4691073 w 12192000"/>
              <a:gd name="connsiteY134" fmla="*/ 1693377 h 1783724"/>
              <a:gd name="connsiteX135" fmla="*/ 4495727 w 12192000"/>
              <a:gd name="connsiteY135" fmla="*/ 1656633 h 1783724"/>
              <a:gd name="connsiteX136" fmla="*/ 4428317 w 12192000"/>
              <a:gd name="connsiteY136" fmla="*/ 1646311 h 1783724"/>
              <a:gd name="connsiteX137" fmla="*/ 4424455 w 12192000"/>
              <a:gd name="connsiteY137" fmla="*/ 1646545 h 1783724"/>
              <a:gd name="connsiteX138" fmla="*/ 4418141 w 12192000"/>
              <a:gd name="connsiteY138" fmla="*/ 1643457 h 1783724"/>
              <a:gd name="connsiteX139" fmla="*/ 4389054 w 12192000"/>
              <a:gd name="connsiteY139" fmla="*/ 1635100 h 1783724"/>
              <a:gd name="connsiteX140" fmla="*/ 4243963 w 12192000"/>
              <a:gd name="connsiteY140" fmla="*/ 1600547 h 1783724"/>
              <a:gd name="connsiteX141" fmla="*/ 4230390 w 12192000"/>
              <a:gd name="connsiteY141" fmla="*/ 1596782 h 1783724"/>
              <a:gd name="connsiteX142" fmla="*/ 4151096 w 12192000"/>
              <a:gd name="connsiteY142" fmla="*/ 1589415 h 1783724"/>
              <a:gd name="connsiteX143" fmla="*/ 4091729 w 12192000"/>
              <a:gd name="connsiteY143" fmla="*/ 1565484 h 1783724"/>
              <a:gd name="connsiteX144" fmla="*/ 3994992 w 12192000"/>
              <a:gd name="connsiteY144" fmla="*/ 1554250 h 1783724"/>
              <a:gd name="connsiteX145" fmla="*/ 3898778 w 12192000"/>
              <a:gd name="connsiteY145" fmla="*/ 1546088 h 1783724"/>
              <a:gd name="connsiteX146" fmla="*/ 3863728 w 12192000"/>
              <a:gd name="connsiteY146" fmla="*/ 1544567 h 1783724"/>
              <a:gd name="connsiteX147" fmla="*/ 3729252 w 12192000"/>
              <a:gd name="connsiteY147" fmla="*/ 1544592 h 1783724"/>
              <a:gd name="connsiteX148" fmla="*/ 3716543 w 12192000"/>
              <a:gd name="connsiteY148" fmla="*/ 1541771 h 1783724"/>
              <a:gd name="connsiteX149" fmla="*/ 3715389 w 12192000"/>
              <a:gd name="connsiteY149" fmla="*/ 1538406 h 1783724"/>
              <a:gd name="connsiteX150" fmla="*/ 3682391 w 12192000"/>
              <a:gd name="connsiteY150" fmla="*/ 1529372 h 1783724"/>
              <a:gd name="connsiteX151" fmla="*/ 3669607 w 12192000"/>
              <a:gd name="connsiteY151" fmla="*/ 1534463 h 1783724"/>
              <a:gd name="connsiteX152" fmla="*/ 3669577 w 12192000"/>
              <a:gd name="connsiteY152" fmla="*/ 1534458 h 1783724"/>
              <a:gd name="connsiteX153" fmla="*/ 3660365 w 12192000"/>
              <a:gd name="connsiteY153" fmla="*/ 1531370 h 1783724"/>
              <a:gd name="connsiteX154" fmla="*/ 3637171 w 12192000"/>
              <a:gd name="connsiteY154" fmla="*/ 1523813 h 1783724"/>
              <a:gd name="connsiteX155" fmla="*/ 3636519 w 12192000"/>
              <a:gd name="connsiteY155" fmla="*/ 1523773 h 1783724"/>
              <a:gd name="connsiteX156" fmla="*/ 3589716 w 12192000"/>
              <a:gd name="connsiteY156" fmla="*/ 1506360 h 1783724"/>
              <a:gd name="connsiteX157" fmla="*/ 3583541 w 12192000"/>
              <a:gd name="connsiteY157" fmla="*/ 1507469 h 1783724"/>
              <a:gd name="connsiteX158" fmla="*/ 3574426 w 12192000"/>
              <a:gd name="connsiteY158" fmla="*/ 1507574 h 1783724"/>
              <a:gd name="connsiteX159" fmla="*/ 3574190 w 12192000"/>
              <a:gd name="connsiteY159" fmla="*/ 1507350 h 1783724"/>
              <a:gd name="connsiteX160" fmla="*/ 3565671 w 12192000"/>
              <a:gd name="connsiteY160" fmla="*/ 1507894 h 1783724"/>
              <a:gd name="connsiteX161" fmla="*/ 3515816 w 12192000"/>
              <a:gd name="connsiteY161" fmla="*/ 1499688 h 1783724"/>
              <a:gd name="connsiteX162" fmla="*/ 3452912 w 12192000"/>
              <a:gd name="connsiteY162" fmla="*/ 1496444 h 1783724"/>
              <a:gd name="connsiteX163" fmla="*/ 3380405 w 12192000"/>
              <a:gd name="connsiteY163" fmla="*/ 1486216 h 1783724"/>
              <a:gd name="connsiteX164" fmla="*/ 3343625 w 12192000"/>
              <a:gd name="connsiteY164" fmla="*/ 1500147 h 1783724"/>
              <a:gd name="connsiteX165" fmla="*/ 3323774 w 12192000"/>
              <a:gd name="connsiteY165" fmla="*/ 1501476 h 1783724"/>
              <a:gd name="connsiteX166" fmla="*/ 3321444 w 12192000"/>
              <a:gd name="connsiteY166" fmla="*/ 1500659 h 1783724"/>
              <a:gd name="connsiteX167" fmla="*/ 3242143 w 12192000"/>
              <a:gd name="connsiteY167" fmla="*/ 1505268 h 1783724"/>
              <a:gd name="connsiteX168" fmla="*/ 3122401 w 12192000"/>
              <a:gd name="connsiteY168" fmla="*/ 1511314 h 1783724"/>
              <a:gd name="connsiteX169" fmla="*/ 3010177 w 12192000"/>
              <a:gd name="connsiteY169" fmla="*/ 1513132 h 1783724"/>
              <a:gd name="connsiteX170" fmla="*/ 2782615 w 12192000"/>
              <a:gd name="connsiteY170" fmla="*/ 1509375 h 1783724"/>
              <a:gd name="connsiteX171" fmla="*/ 2668665 w 12192000"/>
              <a:gd name="connsiteY171" fmla="*/ 1517660 h 1783724"/>
              <a:gd name="connsiteX172" fmla="*/ 2548073 w 12192000"/>
              <a:gd name="connsiteY172" fmla="*/ 1516667 h 1783724"/>
              <a:gd name="connsiteX173" fmla="*/ 2423377 w 12192000"/>
              <a:gd name="connsiteY173" fmla="*/ 1527776 h 1783724"/>
              <a:gd name="connsiteX174" fmla="*/ 2295298 w 12192000"/>
              <a:gd name="connsiteY174" fmla="*/ 1534368 h 1783724"/>
              <a:gd name="connsiteX175" fmla="*/ 2188781 w 12192000"/>
              <a:gd name="connsiteY175" fmla="*/ 1529677 h 1783724"/>
              <a:gd name="connsiteX176" fmla="*/ 2074855 w 12192000"/>
              <a:gd name="connsiteY176" fmla="*/ 1515446 h 1783724"/>
              <a:gd name="connsiteX177" fmla="*/ 2012587 w 12192000"/>
              <a:gd name="connsiteY177" fmla="*/ 1522487 h 1783724"/>
              <a:gd name="connsiteX178" fmla="*/ 1932075 w 12192000"/>
              <a:gd name="connsiteY178" fmla="*/ 1517914 h 1783724"/>
              <a:gd name="connsiteX179" fmla="*/ 1908490 w 12192000"/>
              <a:gd name="connsiteY179" fmla="*/ 1526423 h 1783724"/>
              <a:gd name="connsiteX180" fmla="*/ 1908410 w 12192000"/>
              <a:gd name="connsiteY180" fmla="*/ 1526410 h 1783724"/>
              <a:gd name="connsiteX181" fmla="*/ 1901918 w 12192000"/>
              <a:gd name="connsiteY181" fmla="*/ 1522410 h 1783724"/>
              <a:gd name="connsiteX182" fmla="*/ 1876753 w 12192000"/>
              <a:gd name="connsiteY182" fmla="*/ 1517619 h 1783724"/>
              <a:gd name="connsiteX183" fmla="*/ 1858194 w 12192000"/>
              <a:gd name="connsiteY183" fmla="*/ 1522343 h 1783724"/>
              <a:gd name="connsiteX184" fmla="*/ 1702657 w 12192000"/>
              <a:gd name="connsiteY184" fmla="*/ 1510562 h 1783724"/>
              <a:gd name="connsiteX185" fmla="*/ 1701421 w 12192000"/>
              <a:gd name="connsiteY185" fmla="*/ 1510775 h 1783724"/>
              <a:gd name="connsiteX186" fmla="*/ 1699973 w 12192000"/>
              <a:gd name="connsiteY186" fmla="*/ 1507739 h 1783724"/>
              <a:gd name="connsiteX187" fmla="*/ 1682526 w 12192000"/>
              <a:gd name="connsiteY187" fmla="*/ 1504598 h 1783724"/>
              <a:gd name="connsiteX188" fmla="*/ 1677380 w 12192000"/>
              <a:gd name="connsiteY188" fmla="*/ 1504851 h 1783724"/>
              <a:gd name="connsiteX189" fmla="*/ 1670304 w 12192000"/>
              <a:gd name="connsiteY189" fmla="*/ 1503744 h 1783724"/>
              <a:gd name="connsiteX190" fmla="*/ 1670197 w 12192000"/>
              <a:gd name="connsiteY190" fmla="*/ 1503497 h 1783724"/>
              <a:gd name="connsiteX191" fmla="*/ 1626301 w 12192000"/>
              <a:gd name="connsiteY191" fmla="*/ 1474931 h 1783724"/>
              <a:gd name="connsiteX192" fmla="*/ 1535119 w 12192000"/>
              <a:gd name="connsiteY192" fmla="*/ 1463075 h 1783724"/>
              <a:gd name="connsiteX193" fmla="*/ 1531340 w 12192000"/>
              <a:gd name="connsiteY193" fmla="*/ 1461293 h 1783724"/>
              <a:gd name="connsiteX194" fmla="*/ 1498454 w 12192000"/>
              <a:gd name="connsiteY194" fmla="*/ 1463478 h 1783724"/>
              <a:gd name="connsiteX195" fmla="*/ 1478806 w 12192000"/>
              <a:gd name="connsiteY195" fmla="*/ 1464611 h 1783724"/>
              <a:gd name="connsiteX196" fmla="*/ 1358081 w 12192000"/>
              <a:gd name="connsiteY196" fmla="*/ 1455545 h 1783724"/>
              <a:gd name="connsiteX197" fmla="*/ 1222449 w 12192000"/>
              <a:gd name="connsiteY197" fmla="*/ 1455454 h 1783724"/>
              <a:gd name="connsiteX198" fmla="*/ 1180983 w 12192000"/>
              <a:gd name="connsiteY198" fmla="*/ 1440557 h 1783724"/>
              <a:gd name="connsiteX199" fmla="*/ 1018426 w 12192000"/>
              <a:gd name="connsiteY199" fmla="*/ 1400226 h 1783724"/>
              <a:gd name="connsiteX200" fmla="*/ 940021 w 12192000"/>
              <a:gd name="connsiteY200" fmla="*/ 1409452 h 1783724"/>
              <a:gd name="connsiteX201" fmla="*/ 940362 w 12192000"/>
              <a:gd name="connsiteY201" fmla="*/ 1408090 h 1783724"/>
              <a:gd name="connsiteX202" fmla="*/ 927147 w 12192000"/>
              <a:gd name="connsiteY202" fmla="*/ 1407436 h 1783724"/>
              <a:gd name="connsiteX203" fmla="*/ 915481 w 12192000"/>
              <a:gd name="connsiteY203" fmla="*/ 1395526 h 1783724"/>
              <a:gd name="connsiteX204" fmla="*/ 884363 w 12192000"/>
              <a:gd name="connsiteY204" fmla="*/ 1395024 h 1783724"/>
              <a:gd name="connsiteX205" fmla="*/ 883522 w 12192000"/>
              <a:gd name="connsiteY205" fmla="*/ 1400267 h 1783724"/>
              <a:gd name="connsiteX206" fmla="*/ 865903 w 12192000"/>
              <a:gd name="connsiteY206" fmla="*/ 1394324 h 1783724"/>
              <a:gd name="connsiteX207" fmla="*/ 790832 w 12192000"/>
              <a:gd name="connsiteY207" fmla="*/ 1370999 h 1783724"/>
              <a:gd name="connsiteX208" fmla="*/ 749766 w 12192000"/>
              <a:gd name="connsiteY208" fmla="*/ 1353216 h 1783724"/>
              <a:gd name="connsiteX209" fmla="*/ 705470 w 12192000"/>
              <a:gd name="connsiteY209" fmla="*/ 1354328 h 1783724"/>
              <a:gd name="connsiteX210" fmla="*/ 692371 w 12192000"/>
              <a:gd name="connsiteY210" fmla="*/ 1343942 h 1783724"/>
              <a:gd name="connsiteX211" fmla="*/ 690203 w 12192000"/>
              <a:gd name="connsiteY211" fmla="*/ 1341970 h 1783724"/>
              <a:gd name="connsiteX212" fmla="*/ 679574 w 12192000"/>
              <a:gd name="connsiteY212" fmla="*/ 1338069 h 1783724"/>
              <a:gd name="connsiteX213" fmla="*/ 679009 w 12192000"/>
              <a:gd name="connsiteY213" fmla="*/ 1331966 h 1783724"/>
              <a:gd name="connsiteX214" fmla="*/ 664756 w 12192000"/>
              <a:gd name="connsiteY214" fmla="*/ 1322509 h 1783724"/>
              <a:gd name="connsiteX215" fmla="*/ 644515 w 12192000"/>
              <a:gd name="connsiteY215" fmla="*/ 1316732 h 1783724"/>
              <a:gd name="connsiteX216" fmla="*/ 545716 w 12192000"/>
              <a:gd name="connsiteY216" fmla="*/ 1294878 h 1783724"/>
              <a:gd name="connsiteX217" fmla="*/ 488094 w 12192000"/>
              <a:gd name="connsiteY217" fmla="*/ 1278596 h 1783724"/>
              <a:gd name="connsiteX218" fmla="*/ 468538 w 12192000"/>
              <a:gd name="connsiteY218" fmla="*/ 1267376 h 1783724"/>
              <a:gd name="connsiteX219" fmla="*/ 439655 w 12192000"/>
              <a:gd name="connsiteY219" fmla="*/ 1255090 h 1783724"/>
              <a:gd name="connsiteX220" fmla="*/ 390496 w 12192000"/>
              <a:gd name="connsiteY220" fmla="*/ 1229512 h 1783724"/>
              <a:gd name="connsiteX221" fmla="*/ 362616 w 12192000"/>
              <a:gd name="connsiteY221" fmla="*/ 1221981 h 1783724"/>
              <a:gd name="connsiteX222" fmla="*/ 348184 w 12192000"/>
              <a:gd name="connsiteY222" fmla="*/ 1213437 h 1783724"/>
              <a:gd name="connsiteX223" fmla="*/ 341576 w 12192000"/>
              <a:gd name="connsiteY223" fmla="*/ 1212583 h 1783724"/>
              <a:gd name="connsiteX224" fmla="*/ 320370 w 12192000"/>
              <a:gd name="connsiteY224" fmla="*/ 1206827 h 1783724"/>
              <a:gd name="connsiteX225" fmla="*/ 308082 w 12192000"/>
              <a:gd name="connsiteY225" fmla="*/ 1204195 h 1783724"/>
              <a:gd name="connsiteX226" fmla="*/ 303141 w 12192000"/>
              <a:gd name="connsiteY226" fmla="*/ 1203396 h 1783724"/>
              <a:gd name="connsiteX227" fmla="*/ 260955 w 12192000"/>
              <a:gd name="connsiteY227" fmla="*/ 1203345 h 1783724"/>
              <a:gd name="connsiteX228" fmla="*/ 234352 w 12192000"/>
              <a:gd name="connsiteY228" fmla="*/ 1193972 h 1783724"/>
              <a:gd name="connsiteX229" fmla="*/ 210954 w 12192000"/>
              <a:gd name="connsiteY229" fmla="*/ 1192326 h 1783724"/>
              <a:gd name="connsiteX230" fmla="*/ 204851 w 12192000"/>
              <a:gd name="connsiteY230" fmla="*/ 1190210 h 1783724"/>
              <a:gd name="connsiteX231" fmla="*/ 145778 w 12192000"/>
              <a:gd name="connsiteY231" fmla="*/ 1190651 h 1783724"/>
              <a:gd name="connsiteX232" fmla="*/ 105518 w 12192000"/>
              <a:gd name="connsiteY232" fmla="*/ 1184937 h 1783724"/>
              <a:gd name="connsiteX233" fmla="*/ 17623 w 12192000"/>
              <a:gd name="connsiteY233" fmla="*/ 1185238 h 1783724"/>
              <a:gd name="connsiteX234" fmla="*/ 0 w 12192000"/>
              <a:gd name="connsiteY234" fmla="*/ 1184768 h 1783724"/>
              <a:gd name="connsiteX235" fmla="*/ 0 w 12192000"/>
              <a:gd name="connsiteY235"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57308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87688 w 12192000"/>
              <a:gd name="connsiteY106" fmla="*/ 1727643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6997704 w 12192000"/>
              <a:gd name="connsiteY104" fmla="*/ 1681043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04542 w 12192000"/>
              <a:gd name="connsiteY99" fmla="*/ 1667362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7002038 w 12192000"/>
              <a:gd name="connsiteY104" fmla="*/ 1684528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26210 w 12192000"/>
              <a:gd name="connsiteY99" fmla="*/ 1684783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7002038 w 12192000"/>
              <a:gd name="connsiteY104" fmla="*/ 1684528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4006 w 12192000"/>
              <a:gd name="connsiteY118" fmla="*/ 1763436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83724"/>
              <a:gd name="connsiteX1" fmla="*/ 12192000 w 12192000"/>
              <a:gd name="connsiteY1" fmla="*/ 0 h 1783724"/>
              <a:gd name="connsiteX2" fmla="*/ 12192000 w 12192000"/>
              <a:gd name="connsiteY2" fmla="*/ 1129867 h 1783724"/>
              <a:gd name="connsiteX3" fmla="*/ 12174158 w 12192000"/>
              <a:gd name="connsiteY3" fmla="*/ 1133797 h 1783724"/>
              <a:gd name="connsiteX4" fmla="*/ 12111983 w 12192000"/>
              <a:gd name="connsiteY4" fmla="*/ 1161939 h 1783724"/>
              <a:gd name="connsiteX5" fmla="*/ 11967186 w 12192000"/>
              <a:gd name="connsiteY5" fmla="*/ 1201206 h 1783724"/>
              <a:gd name="connsiteX6" fmla="*/ 11953646 w 12192000"/>
              <a:gd name="connsiteY6" fmla="*/ 1205499 h 1783724"/>
              <a:gd name="connsiteX7" fmla="*/ 11874413 w 12192000"/>
              <a:gd name="connsiteY7" fmla="*/ 1213569 h 1783724"/>
              <a:gd name="connsiteX8" fmla="*/ 11815251 w 12192000"/>
              <a:gd name="connsiteY8" fmla="*/ 1241020 h 1783724"/>
              <a:gd name="connsiteX9" fmla="*/ 11718610 w 12192000"/>
              <a:gd name="connsiteY9" fmla="*/ 1253479 h 1783724"/>
              <a:gd name="connsiteX10" fmla="*/ 11622463 w 12192000"/>
              <a:gd name="connsiteY10" fmla="*/ 1262368 h 1783724"/>
              <a:gd name="connsiteX11" fmla="*/ 11587426 w 12192000"/>
              <a:gd name="connsiteY11" fmla="*/ 1263916 h 1783724"/>
              <a:gd name="connsiteX12" fmla="*/ 11471543 w 12192000"/>
              <a:gd name="connsiteY12" fmla="*/ 1280394 h 1783724"/>
              <a:gd name="connsiteX13" fmla="*/ 11406215 w 12192000"/>
              <a:gd name="connsiteY13" fmla="*/ 1280453 h 1783724"/>
              <a:gd name="connsiteX14" fmla="*/ 11361043 w 12192000"/>
              <a:gd name="connsiteY14" fmla="*/ 1286632 h 1783724"/>
              <a:gd name="connsiteX15" fmla="*/ 11259450 w 12192000"/>
              <a:gd name="connsiteY15" fmla="*/ 1286738 h 1783724"/>
              <a:gd name="connsiteX16" fmla="*/ 11154950 w 12192000"/>
              <a:gd name="connsiteY16" fmla="*/ 1291274 h 1783724"/>
              <a:gd name="connsiteX17" fmla="*/ 11055163 w 12192000"/>
              <a:gd name="connsiteY17" fmla="*/ 1282991 h 1783724"/>
              <a:gd name="connsiteX18" fmla="*/ 10959430 w 12192000"/>
              <a:gd name="connsiteY18" fmla="*/ 1284028 h 1783724"/>
              <a:gd name="connsiteX19" fmla="*/ 10886552 w 12192000"/>
              <a:gd name="connsiteY19" fmla="*/ 1294734 h 1783724"/>
              <a:gd name="connsiteX20" fmla="*/ 10832696 w 12192000"/>
              <a:gd name="connsiteY20" fmla="*/ 1296692 h 1783724"/>
              <a:gd name="connsiteX21" fmla="*/ 10772242 w 12192000"/>
              <a:gd name="connsiteY21" fmla="*/ 1273555 h 1783724"/>
              <a:gd name="connsiteX22" fmla="*/ 10696254 w 12192000"/>
              <a:gd name="connsiteY22" fmla="*/ 1259247 h 1783724"/>
              <a:gd name="connsiteX23" fmla="*/ 10577832 w 12192000"/>
              <a:gd name="connsiteY23" fmla="*/ 1255994 h 1783724"/>
              <a:gd name="connsiteX24" fmla="*/ 10531976 w 12192000"/>
              <a:gd name="connsiteY24" fmla="*/ 1249692 h 1783724"/>
              <a:gd name="connsiteX25" fmla="*/ 10453101 w 12192000"/>
              <a:gd name="connsiteY25" fmla="*/ 1241000 h 1783724"/>
              <a:gd name="connsiteX26" fmla="*/ 10407706 w 12192000"/>
              <a:gd name="connsiteY26" fmla="*/ 1235650 h 1783724"/>
              <a:gd name="connsiteX27" fmla="*/ 10368559 w 12192000"/>
              <a:gd name="connsiteY27" fmla="*/ 1235686 h 1783724"/>
              <a:gd name="connsiteX28" fmla="*/ 10352542 w 12192000"/>
              <a:gd name="connsiteY28" fmla="*/ 1245817 h 1783724"/>
              <a:gd name="connsiteX29" fmla="*/ 10294918 w 12192000"/>
              <a:gd name="connsiteY29" fmla="*/ 1263549 h 1783724"/>
              <a:gd name="connsiteX30" fmla="*/ 10271059 w 12192000"/>
              <a:gd name="connsiteY30" fmla="*/ 1265010 h 1783724"/>
              <a:gd name="connsiteX31" fmla="*/ 10239064 w 12192000"/>
              <a:gd name="connsiteY31" fmla="*/ 1270598 h 1783724"/>
              <a:gd name="connsiteX32" fmla="*/ 10181078 w 12192000"/>
              <a:gd name="connsiteY32" fmla="*/ 1276374 h 1783724"/>
              <a:gd name="connsiteX33" fmla="*/ 10153458 w 12192000"/>
              <a:gd name="connsiteY33" fmla="*/ 1285229 h 1783724"/>
              <a:gd name="connsiteX34" fmla="*/ 10140775 w 12192000"/>
              <a:gd name="connsiteY34" fmla="*/ 1285847 h 1783724"/>
              <a:gd name="connsiteX35" fmla="*/ 10132055 w 12192000"/>
              <a:gd name="connsiteY35" fmla="*/ 1297214 h 1783724"/>
              <a:gd name="connsiteX36" fmla="*/ 10094093 w 12192000"/>
              <a:gd name="connsiteY36" fmla="*/ 1316697 h 1783724"/>
              <a:gd name="connsiteX37" fmla="*/ 10054855 w 12192000"/>
              <a:gd name="connsiteY37" fmla="*/ 1316203 h 1783724"/>
              <a:gd name="connsiteX38" fmla="*/ 10016268 w 12192000"/>
              <a:gd name="connsiteY38" fmla="*/ 1325133 h 1783724"/>
              <a:gd name="connsiteX39" fmla="*/ 9937115 w 12192000"/>
              <a:gd name="connsiteY39" fmla="*/ 1337731 h 1783724"/>
              <a:gd name="connsiteX40" fmla="*/ 9824942 w 12192000"/>
              <a:gd name="connsiteY40" fmla="*/ 1342969 h 1783724"/>
              <a:gd name="connsiteX41" fmla="*/ 9705553 w 12192000"/>
              <a:gd name="connsiteY41" fmla="*/ 1359323 h 1783724"/>
              <a:gd name="connsiteX42" fmla="*/ 9589915 w 12192000"/>
              <a:gd name="connsiteY42" fmla="*/ 1382355 h 1783724"/>
              <a:gd name="connsiteX43" fmla="*/ 9315048 w 12192000"/>
              <a:gd name="connsiteY43" fmla="*/ 1428626 h 1783724"/>
              <a:gd name="connsiteX44" fmla="*/ 9209077 w 12192000"/>
              <a:gd name="connsiteY44" fmla="*/ 1448049 h 1783724"/>
              <a:gd name="connsiteX45" fmla="*/ 9133300 w 12192000"/>
              <a:gd name="connsiteY45" fmla="*/ 1456152 h 1783724"/>
              <a:gd name="connsiteX46" fmla="*/ 9031264 w 12192000"/>
              <a:gd name="connsiteY46" fmla="*/ 1462053 h 1783724"/>
              <a:gd name="connsiteX47" fmla="*/ 8983321 w 12192000"/>
              <a:gd name="connsiteY47" fmla="*/ 1464616 h 1783724"/>
              <a:gd name="connsiteX48" fmla="*/ 8983035 w 12192000"/>
              <a:gd name="connsiteY48" fmla="*/ 1464417 h 1783724"/>
              <a:gd name="connsiteX49" fmla="*/ 8974072 w 12192000"/>
              <a:gd name="connsiteY49" fmla="*/ 1465390 h 1783724"/>
              <a:gd name="connsiteX50" fmla="*/ 8968242 w 12192000"/>
              <a:gd name="connsiteY50" fmla="*/ 1467079 h 1783724"/>
              <a:gd name="connsiteX51" fmla="*/ 8952199 w 12192000"/>
              <a:gd name="connsiteY51" fmla="*/ 1469700 h 1783724"/>
              <a:gd name="connsiteX52" fmla="*/ 8945873 w 12192000"/>
              <a:gd name="connsiteY52" fmla="*/ 1469099 h 1783724"/>
              <a:gd name="connsiteX53" fmla="*/ 8940905 w 12192000"/>
              <a:gd name="connsiteY53" fmla="*/ 1467238 h 1783724"/>
              <a:gd name="connsiteX54" fmla="*/ 8906846 w 12192000"/>
              <a:gd name="connsiteY54" fmla="*/ 1464481 h 1783724"/>
              <a:gd name="connsiteX55" fmla="*/ 8730411 w 12192000"/>
              <a:gd name="connsiteY55" fmla="*/ 1479838 h 1783724"/>
              <a:gd name="connsiteX56" fmla="*/ 8685834 w 12192000"/>
              <a:gd name="connsiteY56" fmla="*/ 1481431 h 1783724"/>
              <a:gd name="connsiteX57" fmla="*/ 8574116 w 12192000"/>
              <a:gd name="connsiteY57" fmla="*/ 1488166 h 1783724"/>
              <a:gd name="connsiteX58" fmla="*/ 8503254 w 12192000"/>
              <a:gd name="connsiteY58" fmla="*/ 1475627 h 1783724"/>
              <a:gd name="connsiteX59" fmla="*/ 8489028 w 12192000"/>
              <a:gd name="connsiteY59" fmla="*/ 1480483 h 1783724"/>
              <a:gd name="connsiteX60" fmla="*/ 8484222 w 12192000"/>
              <a:gd name="connsiteY60" fmla="*/ 1482955 h 1783724"/>
              <a:gd name="connsiteX61" fmla="*/ 8476034 w 12192000"/>
              <a:gd name="connsiteY61" fmla="*/ 1485197 h 1783724"/>
              <a:gd name="connsiteX62" fmla="*/ 8475659 w 12192000"/>
              <a:gd name="connsiteY62" fmla="*/ 1485048 h 1783724"/>
              <a:gd name="connsiteX63" fmla="*/ 8468325 w 12192000"/>
              <a:gd name="connsiteY63" fmla="*/ 1487552 h 1783724"/>
              <a:gd name="connsiteX64" fmla="*/ 8401298 w 12192000"/>
              <a:gd name="connsiteY64" fmla="*/ 1493672 h 1783724"/>
              <a:gd name="connsiteX65" fmla="*/ 8390295 w 12192000"/>
              <a:gd name="connsiteY65" fmla="*/ 1502138 h 1783724"/>
              <a:gd name="connsiteX66" fmla="*/ 8370102 w 12192000"/>
              <a:gd name="connsiteY66" fmla="*/ 1508730 h 1783724"/>
              <a:gd name="connsiteX67" fmla="*/ 8248843 w 12192000"/>
              <a:gd name="connsiteY67" fmla="*/ 1537060 h 1783724"/>
              <a:gd name="connsiteX68" fmla="*/ 8244399 w 12192000"/>
              <a:gd name="connsiteY68" fmla="*/ 1538596 h 1783724"/>
              <a:gd name="connsiteX69" fmla="*/ 8241700 w 12192000"/>
              <a:gd name="connsiteY69" fmla="*/ 1538396 h 1783724"/>
              <a:gd name="connsiteX70" fmla="*/ 8230388 w 12192000"/>
              <a:gd name="connsiteY70" fmla="*/ 1546517 h 1783724"/>
              <a:gd name="connsiteX71" fmla="*/ 8224228 w 12192000"/>
              <a:gd name="connsiteY71" fmla="*/ 1557267 h 1783724"/>
              <a:gd name="connsiteX72" fmla="*/ 8199666 w 12192000"/>
              <a:gd name="connsiteY72" fmla="*/ 1559012 h 1783724"/>
              <a:gd name="connsiteX73" fmla="*/ 8194548 w 12192000"/>
              <a:gd name="connsiteY73" fmla="*/ 1565013 h 1783724"/>
              <a:gd name="connsiteX74" fmla="*/ 8165771 w 12192000"/>
              <a:gd name="connsiteY74" fmla="*/ 1579116 h 1783724"/>
              <a:gd name="connsiteX75" fmla="*/ 8116832 w 12192000"/>
              <a:gd name="connsiteY75" fmla="*/ 1608547 h 1783724"/>
              <a:gd name="connsiteX76" fmla="*/ 8089016 w 12192000"/>
              <a:gd name="connsiteY76" fmla="*/ 1617129 h 1783724"/>
              <a:gd name="connsiteX77" fmla="*/ 8074658 w 12192000"/>
              <a:gd name="connsiteY77" fmla="*/ 1626971 h 1783724"/>
              <a:gd name="connsiteX78" fmla="*/ 8068056 w 12192000"/>
              <a:gd name="connsiteY78" fmla="*/ 1627924 h 1783724"/>
              <a:gd name="connsiteX79" fmla="*/ 8046900 w 12192000"/>
              <a:gd name="connsiteY79" fmla="*/ 1634483 h 1783724"/>
              <a:gd name="connsiteX80" fmla="*/ 8034634 w 12192000"/>
              <a:gd name="connsiteY80" fmla="*/ 1637466 h 1783724"/>
              <a:gd name="connsiteX81" fmla="*/ 8029700 w 12192000"/>
              <a:gd name="connsiteY81" fmla="*/ 1638364 h 1783724"/>
              <a:gd name="connsiteX82" fmla="*/ 7987514 w 12192000"/>
              <a:gd name="connsiteY82" fmla="*/ 1638160 h 1783724"/>
              <a:gd name="connsiteX83" fmla="*/ 7960991 w 12192000"/>
              <a:gd name="connsiteY83" fmla="*/ 1648892 h 1783724"/>
              <a:gd name="connsiteX84" fmla="*/ 7937606 w 12192000"/>
              <a:gd name="connsiteY84" fmla="*/ 1650659 h 1783724"/>
              <a:gd name="connsiteX85" fmla="*/ 7931522 w 12192000"/>
              <a:gd name="connsiteY85" fmla="*/ 1653082 h 1783724"/>
              <a:gd name="connsiteX86" fmla="*/ 7872444 w 12192000"/>
              <a:gd name="connsiteY86" fmla="*/ 1652202 h 1783724"/>
              <a:gd name="connsiteX87" fmla="*/ 7832232 w 12192000"/>
              <a:gd name="connsiteY87" fmla="*/ 1658594 h 1783724"/>
              <a:gd name="connsiteX88" fmla="*/ 7744332 w 12192000"/>
              <a:gd name="connsiteY88" fmla="*/ 1657695 h 1783724"/>
              <a:gd name="connsiteX89" fmla="*/ 7723062 w 12192000"/>
              <a:gd name="connsiteY89" fmla="*/ 1658222 h 1783724"/>
              <a:gd name="connsiteX90" fmla="*/ 7705682 w 12192000"/>
              <a:gd name="connsiteY90" fmla="*/ 1664606 h 1783724"/>
              <a:gd name="connsiteX91" fmla="*/ 7702441 w 12192000"/>
              <a:gd name="connsiteY91" fmla="*/ 1671260 h 1783724"/>
              <a:gd name="connsiteX92" fmla="*/ 7690889 w 12192000"/>
              <a:gd name="connsiteY92" fmla="*/ 1672499 h 1783724"/>
              <a:gd name="connsiteX93" fmla="*/ 7688002 w 12192000"/>
              <a:gd name="connsiteY93" fmla="*/ 1674071 h 1783724"/>
              <a:gd name="connsiteX94" fmla="*/ 7671275 w 12192000"/>
              <a:gd name="connsiteY94" fmla="*/ 1681835 h 1783724"/>
              <a:gd name="connsiteX95" fmla="*/ 7585018 w 12192000"/>
              <a:gd name="connsiteY95" fmla="*/ 1675431 h 1783724"/>
              <a:gd name="connsiteX96" fmla="*/ 7471472 w 12192000"/>
              <a:gd name="connsiteY96" fmla="*/ 1682487 h 1783724"/>
              <a:gd name="connsiteX97" fmla="*/ 7381391 w 12192000"/>
              <a:gd name="connsiteY97" fmla="*/ 1689122 h 1783724"/>
              <a:gd name="connsiteX98" fmla="*/ 7292528 w 12192000"/>
              <a:gd name="connsiteY98" fmla="*/ 1689863 h 1783724"/>
              <a:gd name="connsiteX99" fmla="*/ 7226210 w 12192000"/>
              <a:gd name="connsiteY99" fmla="*/ 1684783 h 1783724"/>
              <a:gd name="connsiteX100" fmla="*/ 7179107 w 12192000"/>
              <a:gd name="connsiteY100" fmla="*/ 1664705 h 1783724"/>
              <a:gd name="connsiteX101" fmla="*/ 7176110 w 12192000"/>
              <a:gd name="connsiteY101" fmla="*/ 1667956 h 1783724"/>
              <a:gd name="connsiteX102" fmla="*/ 7149935 w 12192000"/>
              <a:gd name="connsiteY102" fmla="*/ 1671723 h 1783724"/>
              <a:gd name="connsiteX103" fmla="*/ 7076173 w 12192000"/>
              <a:gd name="connsiteY103" fmla="*/ 1681613 h 1783724"/>
              <a:gd name="connsiteX104" fmla="*/ 7002038 w 12192000"/>
              <a:gd name="connsiteY104" fmla="*/ 1684528 h 1783724"/>
              <a:gd name="connsiteX105" fmla="*/ 6883473 w 12192000"/>
              <a:gd name="connsiteY105" fmla="*/ 1705122 h 1783724"/>
              <a:gd name="connsiteX106" fmla="*/ 6692022 w 12192000"/>
              <a:gd name="connsiteY106" fmla="*/ 1713707 h 1783724"/>
              <a:gd name="connsiteX107" fmla="*/ 6589722 w 12192000"/>
              <a:gd name="connsiteY107" fmla="*/ 1723098 h 1783724"/>
              <a:gd name="connsiteX108" fmla="*/ 6301694 w 12192000"/>
              <a:gd name="connsiteY108" fmla="*/ 1743703 h 1783724"/>
              <a:gd name="connsiteX109" fmla="*/ 6183195 w 12192000"/>
              <a:gd name="connsiteY109" fmla="*/ 1758873 h 1783724"/>
              <a:gd name="connsiteX110" fmla="*/ 6123126 w 12192000"/>
              <a:gd name="connsiteY110" fmla="*/ 1768552 h 1783724"/>
              <a:gd name="connsiteX111" fmla="*/ 6096136 w 12192000"/>
              <a:gd name="connsiteY111" fmla="*/ 1767260 h 1783724"/>
              <a:gd name="connsiteX112" fmla="*/ 6032917 w 12192000"/>
              <a:gd name="connsiteY112" fmla="*/ 1781697 h 1783724"/>
              <a:gd name="connsiteX113" fmla="*/ 5977870 w 12192000"/>
              <a:gd name="connsiteY113" fmla="*/ 1771268 h 1783724"/>
              <a:gd name="connsiteX114" fmla="*/ 5916336 w 12192000"/>
              <a:gd name="connsiteY114" fmla="*/ 1780879 h 1783724"/>
              <a:gd name="connsiteX115" fmla="*/ 5867980 w 12192000"/>
              <a:gd name="connsiteY115" fmla="*/ 1783724 h 1783724"/>
              <a:gd name="connsiteX116" fmla="*/ 5743302 w 12192000"/>
              <a:gd name="connsiteY116" fmla="*/ 1782136 h 1783724"/>
              <a:gd name="connsiteX117" fmla="*/ 5607054 w 12192000"/>
              <a:gd name="connsiteY117" fmla="*/ 1775578 h 1783724"/>
              <a:gd name="connsiteX118" fmla="*/ 5468340 w 12192000"/>
              <a:gd name="connsiteY118" fmla="*/ 1777373 h 1783724"/>
              <a:gd name="connsiteX119" fmla="*/ 5412840 w 12192000"/>
              <a:gd name="connsiteY119" fmla="*/ 1767920 h 1783724"/>
              <a:gd name="connsiteX120" fmla="*/ 5361713 w 12192000"/>
              <a:gd name="connsiteY120" fmla="*/ 1773980 h 1783724"/>
              <a:gd name="connsiteX121" fmla="*/ 5241786 w 12192000"/>
              <a:gd name="connsiteY121" fmla="*/ 1756656 h 1783724"/>
              <a:gd name="connsiteX122" fmla="*/ 5202963 w 12192000"/>
              <a:gd name="connsiteY122" fmla="*/ 1747306 h 1783724"/>
              <a:gd name="connsiteX123" fmla="*/ 5154668 w 12192000"/>
              <a:gd name="connsiteY123" fmla="*/ 1744668 h 1783724"/>
              <a:gd name="connsiteX124" fmla="*/ 5136547 w 12192000"/>
              <a:gd name="connsiteY124" fmla="*/ 1738620 h 1783724"/>
              <a:gd name="connsiteX125" fmla="*/ 5122587 w 12192000"/>
              <a:gd name="connsiteY125" fmla="*/ 1735756 h 1783724"/>
              <a:gd name="connsiteX126" fmla="*/ 5119579 w 12192000"/>
              <a:gd name="connsiteY126" fmla="*/ 1734004 h 1783724"/>
              <a:gd name="connsiteX127" fmla="*/ 5101616 w 12192000"/>
              <a:gd name="connsiteY127" fmla="*/ 1724948 h 1783724"/>
              <a:gd name="connsiteX128" fmla="*/ 5045783 w 12192000"/>
              <a:gd name="connsiteY128" fmla="*/ 1730209 h 1783724"/>
              <a:gd name="connsiteX129" fmla="*/ 4991477 w 12192000"/>
              <a:gd name="connsiteY129" fmla="*/ 1716450 h 1783724"/>
              <a:gd name="connsiteX130" fmla="*/ 4820387 w 12192000"/>
              <a:gd name="connsiteY130" fmla="*/ 1695973 h 1783724"/>
              <a:gd name="connsiteX131" fmla="*/ 4755339 w 12192000"/>
              <a:gd name="connsiteY131" fmla="*/ 1700569 h 1783724"/>
              <a:gd name="connsiteX132" fmla="*/ 4714053 w 12192000"/>
              <a:gd name="connsiteY132" fmla="*/ 1695822 h 1783724"/>
              <a:gd name="connsiteX133" fmla="*/ 4691073 w 12192000"/>
              <a:gd name="connsiteY133" fmla="*/ 1693377 h 1783724"/>
              <a:gd name="connsiteX134" fmla="*/ 4495727 w 12192000"/>
              <a:gd name="connsiteY134" fmla="*/ 1656633 h 1783724"/>
              <a:gd name="connsiteX135" fmla="*/ 4428317 w 12192000"/>
              <a:gd name="connsiteY135" fmla="*/ 1646311 h 1783724"/>
              <a:gd name="connsiteX136" fmla="*/ 4424455 w 12192000"/>
              <a:gd name="connsiteY136" fmla="*/ 1646545 h 1783724"/>
              <a:gd name="connsiteX137" fmla="*/ 4418141 w 12192000"/>
              <a:gd name="connsiteY137" fmla="*/ 1643457 h 1783724"/>
              <a:gd name="connsiteX138" fmla="*/ 4389054 w 12192000"/>
              <a:gd name="connsiteY138" fmla="*/ 1635100 h 1783724"/>
              <a:gd name="connsiteX139" fmla="*/ 4243963 w 12192000"/>
              <a:gd name="connsiteY139" fmla="*/ 1600547 h 1783724"/>
              <a:gd name="connsiteX140" fmla="*/ 4230390 w 12192000"/>
              <a:gd name="connsiteY140" fmla="*/ 1596782 h 1783724"/>
              <a:gd name="connsiteX141" fmla="*/ 4151096 w 12192000"/>
              <a:gd name="connsiteY141" fmla="*/ 1589415 h 1783724"/>
              <a:gd name="connsiteX142" fmla="*/ 4091729 w 12192000"/>
              <a:gd name="connsiteY142" fmla="*/ 1565484 h 1783724"/>
              <a:gd name="connsiteX143" fmla="*/ 3994992 w 12192000"/>
              <a:gd name="connsiteY143" fmla="*/ 1554250 h 1783724"/>
              <a:gd name="connsiteX144" fmla="*/ 3898778 w 12192000"/>
              <a:gd name="connsiteY144" fmla="*/ 1546088 h 1783724"/>
              <a:gd name="connsiteX145" fmla="*/ 3863728 w 12192000"/>
              <a:gd name="connsiteY145" fmla="*/ 1544567 h 1783724"/>
              <a:gd name="connsiteX146" fmla="*/ 3729252 w 12192000"/>
              <a:gd name="connsiteY146" fmla="*/ 1544592 h 1783724"/>
              <a:gd name="connsiteX147" fmla="*/ 3716543 w 12192000"/>
              <a:gd name="connsiteY147" fmla="*/ 1541771 h 1783724"/>
              <a:gd name="connsiteX148" fmla="*/ 3715389 w 12192000"/>
              <a:gd name="connsiteY148" fmla="*/ 1538406 h 1783724"/>
              <a:gd name="connsiteX149" fmla="*/ 3682391 w 12192000"/>
              <a:gd name="connsiteY149" fmla="*/ 1529372 h 1783724"/>
              <a:gd name="connsiteX150" fmla="*/ 3669607 w 12192000"/>
              <a:gd name="connsiteY150" fmla="*/ 1534463 h 1783724"/>
              <a:gd name="connsiteX151" fmla="*/ 3669577 w 12192000"/>
              <a:gd name="connsiteY151" fmla="*/ 1534458 h 1783724"/>
              <a:gd name="connsiteX152" fmla="*/ 3660365 w 12192000"/>
              <a:gd name="connsiteY152" fmla="*/ 1531370 h 1783724"/>
              <a:gd name="connsiteX153" fmla="*/ 3637171 w 12192000"/>
              <a:gd name="connsiteY153" fmla="*/ 1523813 h 1783724"/>
              <a:gd name="connsiteX154" fmla="*/ 3636519 w 12192000"/>
              <a:gd name="connsiteY154" fmla="*/ 1523773 h 1783724"/>
              <a:gd name="connsiteX155" fmla="*/ 3589716 w 12192000"/>
              <a:gd name="connsiteY155" fmla="*/ 1506360 h 1783724"/>
              <a:gd name="connsiteX156" fmla="*/ 3583541 w 12192000"/>
              <a:gd name="connsiteY156" fmla="*/ 1507469 h 1783724"/>
              <a:gd name="connsiteX157" fmla="*/ 3574426 w 12192000"/>
              <a:gd name="connsiteY157" fmla="*/ 1507574 h 1783724"/>
              <a:gd name="connsiteX158" fmla="*/ 3574190 w 12192000"/>
              <a:gd name="connsiteY158" fmla="*/ 1507350 h 1783724"/>
              <a:gd name="connsiteX159" fmla="*/ 3565671 w 12192000"/>
              <a:gd name="connsiteY159" fmla="*/ 1507894 h 1783724"/>
              <a:gd name="connsiteX160" fmla="*/ 3515816 w 12192000"/>
              <a:gd name="connsiteY160" fmla="*/ 1499688 h 1783724"/>
              <a:gd name="connsiteX161" fmla="*/ 3452912 w 12192000"/>
              <a:gd name="connsiteY161" fmla="*/ 1496444 h 1783724"/>
              <a:gd name="connsiteX162" fmla="*/ 3380405 w 12192000"/>
              <a:gd name="connsiteY162" fmla="*/ 1486216 h 1783724"/>
              <a:gd name="connsiteX163" fmla="*/ 3343625 w 12192000"/>
              <a:gd name="connsiteY163" fmla="*/ 1500147 h 1783724"/>
              <a:gd name="connsiteX164" fmla="*/ 3323774 w 12192000"/>
              <a:gd name="connsiteY164" fmla="*/ 1501476 h 1783724"/>
              <a:gd name="connsiteX165" fmla="*/ 3321444 w 12192000"/>
              <a:gd name="connsiteY165" fmla="*/ 1500659 h 1783724"/>
              <a:gd name="connsiteX166" fmla="*/ 3242143 w 12192000"/>
              <a:gd name="connsiteY166" fmla="*/ 1505268 h 1783724"/>
              <a:gd name="connsiteX167" fmla="*/ 3122401 w 12192000"/>
              <a:gd name="connsiteY167" fmla="*/ 1511314 h 1783724"/>
              <a:gd name="connsiteX168" fmla="*/ 3010177 w 12192000"/>
              <a:gd name="connsiteY168" fmla="*/ 1513132 h 1783724"/>
              <a:gd name="connsiteX169" fmla="*/ 2782615 w 12192000"/>
              <a:gd name="connsiteY169" fmla="*/ 1509375 h 1783724"/>
              <a:gd name="connsiteX170" fmla="*/ 2668665 w 12192000"/>
              <a:gd name="connsiteY170" fmla="*/ 1517660 h 1783724"/>
              <a:gd name="connsiteX171" fmla="*/ 2548073 w 12192000"/>
              <a:gd name="connsiteY171" fmla="*/ 1516667 h 1783724"/>
              <a:gd name="connsiteX172" fmla="*/ 2423377 w 12192000"/>
              <a:gd name="connsiteY172" fmla="*/ 1527776 h 1783724"/>
              <a:gd name="connsiteX173" fmla="*/ 2295298 w 12192000"/>
              <a:gd name="connsiteY173" fmla="*/ 1534368 h 1783724"/>
              <a:gd name="connsiteX174" fmla="*/ 2188781 w 12192000"/>
              <a:gd name="connsiteY174" fmla="*/ 1529677 h 1783724"/>
              <a:gd name="connsiteX175" fmla="*/ 2074855 w 12192000"/>
              <a:gd name="connsiteY175" fmla="*/ 1515446 h 1783724"/>
              <a:gd name="connsiteX176" fmla="*/ 2012587 w 12192000"/>
              <a:gd name="connsiteY176" fmla="*/ 1522487 h 1783724"/>
              <a:gd name="connsiteX177" fmla="*/ 1932075 w 12192000"/>
              <a:gd name="connsiteY177" fmla="*/ 1517914 h 1783724"/>
              <a:gd name="connsiteX178" fmla="*/ 1908490 w 12192000"/>
              <a:gd name="connsiteY178" fmla="*/ 1526423 h 1783724"/>
              <a:gd name="connsiteX179" fmla="*/ 1908410 w 12192000"/>
              <a:gd name="connsiteY179" fmla="*/ 1526410 h 1783724"/>
              <a:gd name="connsiteX180" fmla="*/ 1901918 w 12192000"/>
              <a:gd name="connsiteY180" fmla="*/ 1522410 h 1783724"/>
              <a:gd name="connsiteX181" fmla="*/ 1876753 w 12192000"/>
              <a:gd name="connsiteY181" fmla="*/ 1517619 h 1783724"/>
              <a:gd name="connsiteX182" fmla="*/ 1858194 w 12192000"/>
              <a:gd name="connsiteY182" fmla="*/ 1522343 h 1783724"/>
              <a:gd name="connsiteX183" fmla="*/ 1702657 w 12192000"/>
              <a:gd name="connsiteY183" fmla="*/ 1510562 h 1783724"/>
              <a:gd name="connsiteX184" fmla="*/ 1701421 w 12192000"/>
              <a:gd name="connsiteY184" fmla="*/ 1510775 h 1783724"/>
              <a:gd name="connsiteX185" fmla="*/ 1699973 w 12192000"/>
              <a:gd name="connsiteY185" fmla="*/ 1507739 h 1783724"/>
              <a:gd name="connsiteX186" fmla="*/ 1682526 w 12192000"/>
              <a:gd name="connsiteY186" fmla="*/ 1504598 h 1783724"/>
              <a:gd name="connsiteX187" fmla="*/ 1677380 w 12192000"/>
              <a:gd name="connsiteY187" fmla="*/ 1504851 h 1783724"/>
              <a:gd name="connsiteX188" fmla="*/ 1670304 w 12192000"/>
              <a:gd name="connsiteY188" fmla="*/ 1503744 h 1783724"/>
              <a:gd name="connsiteX189" fmla="*/ 1670197 w 12192000"/>
              <a:gd name="connsiteY189" fmla="*/ 1503497 h 1783724"/>
              <a:gd name="connsiteX190" fmla="*/ 1626301 w 12192000"/>
              <a:gd name="connsiteY190" fmla="*/ 1474931 h 1783724"/>
              <a:gd name="connsiteX191" fmla="*/ 1535119 w 12192000"/>
              <a:gd name="connsiteY191" fmla="*/ 1463075 h 1783724"/>
              <a:gd name="connsiteX192" fmla="*/ 1531340 w 12192000"/>
              <a:gd name="connsiteY192" fmla="*/ 1461293 h 1783724"/>
              <a:gd name="connsiteX193" fmla="*/ 1498454 w 12192000"/>
              <a:gd name="connsiteY193" fmla="*/ 1463478 h 1783724"/>
              <a:gd name="connsiteX194" fmla="*/ 1478806 w 12192000"/>
              <a:gd name="connsiteY194" fmla="*/ 1464611 h 1783724"/>
              <a:gd name="connsiteX195" fmla="*/ 1358081 w 12192000"/>
              <a:gd name="connsiteY195" fmla="*/ 1455545 h 1783724"/>
              <a:gd name="connsiteX196" fmla="*/ 1222449 w 12192000"/>
              <a:gd name="connsiteY196" fmla="*/ 1455454 h 1783724"/>
              <a:gd name="connsiteX197" fmla="*/ 1180983 w 12192000"/>
              <a:gd name="connsiteY197" fmla="*/ 1440557 h 1783724"/>
              <a:gd name="connsiteX198" fmla="*/ 1018426 w 12192000"/>
              <a:gd name="connsiteY198" fmla="*/ 1400226 h 1783724"/>
              <a:gd name="connsiteX199" fmla="*/ 940021 w 12192000"/>
              <a:gd name="connsiteY199" fmla="*/ 1409452 h 1783724"/>
              <a:gd name="connsiteX200" fmla="*/ 940362 w 12192000"/>
              <a:gd name="connsiteY200" fmla="*/ 1408090 h 1783724"/>
              <a:gd name="connsiteX201" fmla="*/ 927147 w 12192000"/>
              <a:gd name="connsiteY201" fmla="*/ 1407436 h 1783724"/>
              <a:gd name="connsiteX202" fmla="*/ 915481 w 12192000"/>
              <a:gd name="connsiteY202" fmla="*/ 1395526 h 1783724"/>
              <a:gd name="connsiteX203" fmla="*/ 884363 w 12192000"/>
              <a:gd name="connsiteY203" fmla="*/ 1395024 h 1783724"/>
              <a:gd name="connsiteX204" fmla="*/ 883522 w 12192000"/>
              <a:gd name="connsiteY204" fmla="*/ 1400267 h 1783724"/>
              <a:gd name="connsiteX205" fmla="*/ 865903 w 12192000"/>
              <a:gd name="connsiteY205" fmla="*/ 1394324 h 1783724"/>
              <a:gd name="connsiteX206" fmla="*/ 790832 w 12192000"/>
              <a:gd name="connsiteY206" fmla="*/ 1370999 h 1783724"/>
              <a:gd name="connsiteX207" fmla="*/ 749766 w 12192000"/>
              <a:gd name="connsiteY207" fmla="*/ 1353216 h 1783724"/>
              <a:gd name="connsiteX208" fmla="*/ 705470 w 12192000"/>
              <a:gd name="connsiteY208" fmla="*/ 1354328 h 1783724"/>
              <a:gd name="connsiteX209" fmla="*/ 692371 w 12192000"/>
              <a:gd name="connsiteY209" fmla="*/ 1343942 h 1783724"/>
              <a:gd name="connsiteX210" fmla="*/ 690203 w 12192000"/>
              <a:gd name="connsiteY210" fmla="*/ 1341970 h 1783724"/>
              <a:gd name="connsiteX211" fmla="*/ 679574 w 12192000"/>
              <a:gd name="connsiteY211" fmla="*/ 1338069 h 1783724"/>
              <a:gd name="connsiteX212" fmla="*/ 679009 w 12192000"/>
              <a:gd name="connsiteY212" fmla="*/ 1331966 h 1783724"/>
              <a:gd name="connsiteX213" fmla="*/ 664756 w 12192000"/>
              <a:gd name="connsiteY213" fmla="*/ 1322509 h 1783724"/>
              <a:gd name="connsiteX214" fmla="*/ 644515 w 12192000"/>
              <a:gd name="connsiteY214" fmla="*/ 1316732 h 1783724"/>
              <a:gd name="connsiteX215" fmla="*/ 545716 w 12192000"/>
              <a:gd name="connsiteY215" fmla="*/ 1294878 h 1783724"/>
              <a:gd name="connsiteX216" fmla="*/ 488094 w 12192000"/>
              <a:gd name="connsiteY216" fmla="*/ 1278596 h 1783724"/>
              <a:gd name="connsiteX217" fmla="*/ 468538 w 12192000"/>
              <a:gd name="connsiteY217" fmla="*/ 1267376 h 1783724"/>
              <a:gd name="connsiteX218" fmla="*/ 439655 w 12192000"/>
              <a:gd name="connsiteY218" fmla="*/ 1255090 h 1783724"/>
              <a:gd name="connsiteX219" fmla="*/ 390496 w 12192000"/>
              <a:gd name="connsiteY219" fmla="*/ 1229512 h 1783724"/>
              <a:gd name="connsiteX220" fmla="*/ 362616 w 12192000"/>
              <a:gd name="connsiteY220" fmla="*/ 1221981 h 1783724"/>
              <a:gd name="connsiteX221" fmla="*/ 348184 w 12192000"/>
              <a:gd name="connsiteY221" fmla="*/ 1213437 h 1783724"/>
              <a:gd name="connsiteX222" fmla="*/ 341576 w 12192000"/>
              <a:gd name="connsiteY222" fmla="*/ 1212583 h 1783724"/>
              <a:gd name="connsiteX223" fmla="*/ 320370 w 12192000"/>
              <a:gd name="connsiteY223" fmla="*/ 1206827 h 1783724"/>
              <a:gd name="connsiteX224" fmla="*/ 308082 w 12192000"/>
              <a:gd name="connsiteY224" fmla="*/ 1204195 h 1783724"/>
              <a:gd name="connsiteX225" fmla="*/ 303141 w 12192000"/>
              <a:gd name="connsiteY225" fmla="*/ 1203396 h 1783724"/>
              <a:gd name="connsiteX226" fmla="*/ 260955 w 12192000"/>
              <a:gd name="connsiteY226" fmla="*/ 1203345 h 1783724"/>
              <a:gd name="connsiteX227" fmla="*/ 234352 w 12192000"/>
              <a:gd name="connsiteY227" fmla="*/ 1193972 h 1783724"/>
              <a:gd name="connsiteX228" fmla="*/ 210954 w 12192000"/>
              <a:gd name="connsiteY228" fmla="*/ 1192326 h 1783724"/>
              <a:gd name="connsiteX229" fmla="*/ 204851 w 12192000"/>
              <a:gd name="connsiteY229" fmla="*/ 1190210 h 1783724"/>
              <a:gd name="connsiteX230" fmla="*/ 145778 w 12192000"/>
              <a:gd name="connsiteY230" fmla="*/ 1190651 h 1783724"/>
              <a:gd name="connsiteX231" fmla="*/ 105518 w 12192000"/>
              <a:gd name="connsiteY231" fmla="*/ 1184937 h 1783724"/>
              <a:gd name="connsiteX232" fmla="*/ 17623 w 12192000"/>
              <a:gd name="connsiteY232" fmla="*/ 1185238 h 1783724"/>
              <a:gd name="connsiteX233" fmla="*/ 0 w 12192000"/>
              <a:gd name="connsiteY233" fmla="*/ 1184768 h 1783724"/>
              <a:gd name="connsiteX234" fmla="*/ 0 w 12192000"/>
              <a:gd name="connsiteY234" fmla="*/ 0 h 1783724"/>
              <a:gd name="connsiteX0" fmla="*/ 0 w 12192000"/>
              <a:gd name="connsiteY0" fmla="*/ 0 h 1791309"/>
              <a:gd name="connsiteX1" fmla="*/ 12192000 w 12192000"/>
              <a:gd name="connsiteY1" fmla="*/ 0 h 1791309"/>
              <a:gd name="connsiteX2" fmla="*/ 12192000 w 12192000"/>
              <a:gd name="connsiteY2" fmla="*/ 1129867 h 1791309"/>
              <a:gd name="connsiteX3" fmla="*/ 12174158 w 12192000"/>
              <a:gd name="connsiteY3" fmla="*/ 1133797 h 1791309"/>
              <a:gd name="connsiteX4" fmla="*/ 12111983 w 12192000"/>
              <a:gd name="connsiteY4" fmla="*/ 1161939 h 1791309"/>
              <a:gd name="connsiteX5" fmla="*/ 11967186 w 12192000"/>
              <a:gd name="connsiteY5" fmla="*/ 1201206 h 1791309"/>
              <a:gd name="connsiteX6" fmla="*/ 11953646 w 12192000"/>
              <a:gd name="connsiteY6" fmla="*/ 1205499 h 1791309"/>
              <a:gd name="connsiteX7" fmla="*/ 11874413 w 12192000"/>
              <a:gd name="connsiteY7" fmla="*/ 1213569 h 1791309"/>
              <a:gd name="connsiteX8" fmla="*/ 11815251 w 12192000"/>
              <a:gd name="connsiteY8" fmla="*/ 1241020 h 1791309"/>
              <a:gd name="connsiteX9" fmla="*/ 11718610 w 12192000"/>
              <a:gd name="connsiteY9" fmla="*/ 1253479 h 1791309"/>
              <a:gd name="connsiteX10" fmla="*/ 11622463 w 12192000"/>
              <a:gd name="connsiteY10" fmla="*/ 1262368 h 1791309"/>
              <a:gd name="connsiteX11" fmla="*/ 11587426 w 12192000"/>
              <a:gd name="connsiteY11" fmla="*/ 1263916 h 1791309"/>
              <a:gd name="connsiteX12" fmla="*/ 11471543 w 12192000"/>
              <a:gd name="connsiteY12" fmla="*/ 1280394 h 1791309"/>
              <a:gd name="connsiteX13" fmla="*/ 11406215 w 12192000"/>
              <a:gd name="connsiteY13" fmla="*/ 1280453 h 1791309"/>
              <a:gd name="connsiteX14" fmla="*/ 11361043 w 12192000"/>
              <a:gd name="connsiteY14" fmla="*/ 1286632 h 1791309"/>
              <a:gd name="connsiteX15" fmla="*/ 11259450 w 12192000"/>
              <a:gd name="connsiteY15" fmla="*/ 1286738 h 1791309"/>
              <a:gd name="connsiteX16" fmla="*/ 11154950 w 12192000"/>
              <a:gd name="connsiteY16" fmla="*/ 1291274 h 1791309"/>
              <a:gd name="connsiteX17" fmla="*/ 11055163 w 12192000"/>
              <a:gd name="connsiteY17" fmla="*/ 1282991 h 1791309"/>
              <a:gd name="connsiteX18" fmla="*/ 10959430 w 12192000"/>
              <a:gd name="connsiteY18" fmla="*/ 1284028 h 1791309"/>
              <a:gd name="connsiteX19" fmla="*/ 10886552 w 12192000"/>
              <a:gd name="connsiteY19" fmla="*/ 1294734 h 1791309"/>
              <a:gd name="connsiteX20" fmla="*/ 10832696 w 12192000"/>
              <a:gd name="connsiteY20" fmla="*/ 1296692 h 1791309"/>
              <a:gd name="connsiteX21" fmla="*/ 10772242 w 12192000"/>
              <a:gd name="connsiteY21" fmla="*/ 1273555 h 1791309"/>
              <a:gd name="connsiteX22" fmla="*/ 10696254 w 12192000"/>
              <a:gd name="connsiteY22" fmla="*/ 1259247 h 1791309"/>
              <a:gd name="connsiteX23" fmla="*/ 10577832 w 12192000"/>
              <a:gd name="connsiteY23" fmla="*/ 1255994 h 1791309"/>
              <a:gd name="connsiteX24" fmla="*/ 10531976 w 12192000"/>
              <a:gd name="connsiteY24" fmla="*/ 1249692 h 1791309"/>
              <a:gd name="connsiteX25" fmla="*/ 10453101 w 12192000"/>
              <a:gd name="connsiteY25" fmla="*/ 1241000 h 1791309"/>
              <a:gd name="connsiteX26" fmla="*/ 10407706 w 12192000"/>
              <a:gd name="connsiteY26" fmla="*/ 1235650 h 1791309"/>
              <a:gd name="connsiteX27" fmla="*/ 10368559 w 12192000"/>
              <a:gd name="connsiteY27" fmla="*/ 1235686 h 1791309"/>
              <a:gd name="connsiteX28" fmla="*/ 10352542 w 12192000"/>
              <a:gd name="connsiteY28" fmla="*/ 1245817 h 1791309"/>
              <a:gd name="connsiteX29" fmla="*/ 10294918 w 12192000"/>
              <a:gd name="connsiteY29" fmla="*/ 1263549 h 1791309"/>
              <a:gd name="connsiteX30" fmla="*/ 10271059 w 12192000"/>
              <a:gd name="connsiteY30" fmla="*/ 1265010 h 1791309"/>
              <a:gd name="connsiteX31" fmla="*/ 10239064 w 12192000"/>
              <a:gd name="connsiteY31" fmla="*/ 1270598 h 1791309"/>
              <a:gd name="connsiteX32" fmla="*/ 10181078 w 12192000"/>
              <a:gd name="connsiteY32" fmla="*/ 1276374 h 1791309"/>
              <a:gd name="connsiteX33" fmla="*/ 10153458 w 12192000"/>
              <a:gd name="connsiteY33" fmla="*/ 1285229 h 1791309"/>
              <a:gd name="connsiteX34" fmla="*/ 10140775 w 12192000"/>
              <a:gd name="connsiteY34" fmla="*/ 1285847 h 1791309"/>
              <a:gd name="connsiteX35" fmla="*/ 10132055 w 12192000"/>
              <a:gd name="connsiteY35" fmla="*/ 1297214 h 1791309"/>
              <a:gd name="connsiteX36" fmla="*/ 10094093 w 12192000"/>
              <a:gd name="connsiteY36" fmla="*/ 1316697 h 1791309"/>
              <a:gd name="connsiteX37" fmla="*/ 10054855 w 12192000"/>
              <a:gd name="connsiteY37" fmla="*/ 1316203 h 1791309"/>
              <a:gd name="connsiteX38" fmla="*/ 10016268 w 12192000"/>
              <a:gd name="connsiteY38" fmla="*/ 1325133 h 1791309"/>
              <a:gd name="connsiteX39" fmla="*/ 9937115 w 12192000"/>
              <a:gd name="connsiteY39" fmla="*/ 1337731 h 1791309"/>
              <a:gd name="connsiteX40" fmla="*/ 9824942 w 12192000"/>
              <a:gd name="connsiteY40" fmla="*/ 1342969 h 1791309"/>
              <a:gd name="connsiteX41" fmla="*/ 9705553 w 12192000"/>
              <a:gd name="connsiteY41" fmla="*/ 1359323 h 1791309"/>
              <a:gd name="connsiteX42" fmla="*/ 9589915 w 12192000"/>
              <a:gd name="connsiteY42" fmla="*/ 1382355 h 1791309"/>
              <a:gd name="connsiteX43" fmla="*/ 9315048 w 12192000"/>
              <a:gd name="connsiteY43" fmla="*/ 1428626 h 1791309"/>
              <a:gd name="connsiteX44" fmla="*/ 9209077 w 12192000"/>
              <a:gd name="connsiteY44" fmla="*/ 1448049 h 1791309"/>
              <a:gd name="connsiteX45" fmla="*/ 9133300 w 12192000"/>
              <a:gd name="connsiteY45" fmla="*/ 1456152 h 1791309"/>
              <a:gd name="connsiteX46" fmla="*/ 9031264 w 12192000"/>
              <a:gd name="connsiteY46" fmla="*/ 1462053 h 1791309"/>
              <a:gd name="connsiteX47" fmla="*/ 8983321 w 12192000"/>
              <a:gd name="connsiteY47" fmla="*/ 1464616 h 1791309"/>
              <a:gd name="connsiteX48" fmla="*/ 8983035 w 12192000"/>
              <a:gd name="connsiteY48" fmla="*/ 1464417 h 1791309"/>
              <a:gd name="connsiteX49" fmla="*/ 8974072 w 12192000"/>
              <a:gd name="connsiteY49" fmla="*/ 1465390 h 1791309"/>
              <a:gd name="connsiteX50" fmla="*/ 8968242 w 12192000"/>
              <a:gd name="connsiteY50" fmla="*/ 1467079 h 1791309"/>
              <a:gd name="connsiteX51" fmla="*/ 8952199 w 12192000"/>
              <a:gd name="connsiteY51" fmla="*/ 1469700 h 1791309"/>
              <a:gd name="connsiteX52" fmla="*/ 8945873 w 12192000"/>
              <a:gd name="connsiteY52" fmla="*/ 1469099 h 1791309"/>
              <a:gd name="connsiteX53" fmla="*/ 8940905 w 12192000"/>
              <a:gd name="connsiteY53" fmla="*/ 1467238 h 1791309"/>
              <a:gd name="connsiteX54" fmla="*/ 8906846 w 12192000"/>
              <a:gd name="connsiteY54" fmla="*/ 1464481 h 1791309"/>
              <a:gd name="connsiteX55" fmla="*/ 8730411 w 12192000"/>
              <a:gd name="connsiteY55" fmla="*/ 1479838 h 1791309"/>
              <a:gd name="connsiteX56" fmla="*/ 8685834 w 12192000"/>
              <a:gd name="connsiteY56" fmla="*/ 1481431 h 1791309"/>
              <a:gd name="connsiteX57" fmla="*/ 8574116 w 12192000"/>
              <a:gd name="connsiteY57" fmla="*/ 1488166 h 1791309"/>
              <a:gd name="connsiteX58" fmla="*/ 8503254 w 12192000"/>
              <a:gd name="connsiteY58" fmla="*/ 1475627 h 1791309"/>
              <a:gd name="connsiteX59" fmla="*/ 8489028 w 12192000"/>
              <a:gd name="connsiteY59" fmla="*/ 1480483 h 1791309"/>
              <a:gd name="connsiteX60" fmla="*/ 8484222 w 12192000"/>
              <a:gd name="connsiteY60" fmla="*/ 1482955 h 1791309"/>
              <a:gd name="connsiteX61" fmla="*/ 8476034 w 12192000"/>
              <a:gd name="connsiteY61" fmla="*/ 1485197 h 1791309"/>
              <a:gd name="connsiteX62" fmla="*/ 8475659 w 12192000"/>
              <a:gd name="connsiteY62" fmla="*/ 1485048 h 1791309"/>
              <a:gd name="connsiteX63" fmla="*/ 8468325 w 12192000"/>
              <a:gd name="connsiteY63" fmla="*/ 1487552 h 1791309"/>
              <a:gd name="connsiteX64" fmla="*/ 8401298 w 12192000"/>
              <a:gd name="connsiteY64" fmla="*/ 1493672 h 1791309"/>
              <a:gd name="connsiteX65" fmla="*/ 8390295 w 12192000"/>
              <a:gd name="connsiteY65" fmla="*/ 1502138 h 1791309"/>
              <a:gd name="connsiteX66" fmla="*/ 8370102 w 12192000"/>
              <a:gd name="connsiteY66" fmla="*/ 1508730 h 1791309"/>
              <a:gd name="connsiteX67" fmla="*/ 8248843 w 12192000"/>
              <a:gd name="connsiteY67" fmla="*/ 1537060 h 1791309"/>
              <a:gd name="connsiteX68" fmla="*/ 8244399 w 12192000"/>
              <a:gd name="connsiteY68" fmla="*/ 1538596 h 1791309"/>
              <a:gd name="connsiteX69" fmla="*/ 8241700 w 12192000"/>
              <a:gd name="connsiteY69" fmla="*/ 1538396 h 1791309"/>
              <a:gd name="connsiteX70" fmla="*/ 8230388 w 12192000"/>
              <a:gd name="connsiteY70" fmla="*/ 1546517 h 1791309"/>
              <a:gd name="connsiteX71" fmla="*/ 8224228 w 12192000"/>
              <a:gd name="connsiteY71" fmla="*/ 1557267 h 1791309"/>
              <a:gd name="connsiteX72" fmla="*/ 8199666 w 12192000"/>
              <a:gd name="connsiteY72" fmla="*/ 1559012 h 1791309"/>
              <a:gd name="connsiteX73" fmla="*/ 8194548 w 12192000"/>
              <a:gd name="connsiteY73" fmla="*/ 1565013 h 1791309"/>
              <a:gd name="connsiteX74" fmla="*/ 8165771 w 12192000"/>
              <a:gd name="connsiteY74" fmla="*/ 1579116 h 1791309"/>
              <a:gd name="connsiteX75" fmla="*/ 8116832 w 12192000"/>
              <a:gd name="connsiteY75" fmla="*/ 1608547 h 1791309"/>
              <a:gd name="connsiteX76" fmla="*/ 8089016 w 12192000"/>
              <a:gd name="connsiteY76" fmla="*/ 1617129 h 1791309"/>
              <a:gd name="connsiteX77" fmla="*/ 8074658 w 12192000"/>
              <a:gd name="connsiteY77" fmla="*/ 1626971 h 1791309"/>
              <a:gd name="connsiteX78" fmla="*/ 8068056 w 12192000"/>
              <a:gd name="connsiteY78" fmla="*/ 1627924 h 1791309"/>
              <a:gd name="connsiteX79" fmla="*/ 8046900 w 12192000"/>
              <a:gd name="connsiteY79" fmla="*/ 1634483 h 1791309"/>
              <a:gd name="connsiteX80" fmla="*/ 8034634 w 12192000"/>
              <a:gd name="connsiteY80" fmla="*/ 1637466 h 1791309"/>
              <a:gd name="connsiteX81" fmla="*/ 8029700 w 12192000"/>
              <a:gd name="connsiteY81" fmla="*/ 1638364 h 1791309"/>
              <a:gd name="connsiteX82" fmla="*/ 7987514 w 12192000"/>
              <a:gd name="connsiteY82" fmla="*/ 1638160 h 1791309"/>
              <a:gd name="connsiteX83" fmla="*/ 7960991 w 12192000"/>
              <a:gd name="connsiteY83" fmla="*/ 1648892 h 1791309"/>
              <a:gd name="connsiteX84" fmla="*/ 7937606 w 12192000"/>
              <a:gd name="connsiteY84" fmla="*/ 1650659 h 1791309"/>
              <a:gd name="connsiteX85" fmla="*/ 7931522 w 12192000"/>
              <a:gd name="connsiteY85" fmla="*/ 1653082 h 1791309"/>
              <a:gd name="connsiteX86" fmla="*/ 7872444 w 12192000"/>
              <a:gd name="connsiteY86" fmla="*/ 1652202 h 1791309"/>
              <a:gd name="connsiteX87" fmla="*/ 7832232 w 12192000"/>
              <a:gd name="connsiteY87" fmla="*/ 1658594 h 1791309"/>
              <a:gd name="connsiteX88" fmla="*/ 7744332 w 12192000"/>
              <a:gd name="connsiteY88" fmla="*/ 1657695 h 1791309"/>
              <a:gd name="connsiteX89" fmla="*/ 7723062 w 12192000"/>
              <a:gd name="connsiteY89" fmla="*/ 1658222 h 1791309"/>
              <a:gd name="connsiteX90" fmla="*/ 7705682 w 12192000"/>
              <a:gd name="connsiteY90" fmla="*/ 1664606 h 1791309"/>
              <a:gd name="connsiteX91" fmla="*/ 7702441 w 12192000"/>
              <a:gd name="connsiteY91" fmla="*/ 1671260 h 1791309"/>
              <a:gd name="connsiteX92" fmla="*/ 7690889 w 12192000"/>
              <a:gd name="connsiteY92" fmla="*/ 1672499 h 1791309"/>
              <a:gd name="connsiteX93" fmla="*/ 7688002 w 12192000"/>
              <a:gd name="connsiteY93" fmla="*/ 1674071 h 1791309"/>
              <a:gd name="connsiteX94" fmla="*/ 7671275 w 12192000"/>
              <a:gd name="connsiteY94" fmla="*/ 1681835 h 1791309"/>
              <a:gd name="connsiteX95" fmla="*/ 7585018 w 12192000"/>
              <a:gd name="connsiteY95" fmla="*/ 1675431 h 1791309"/>
              <a:gd name="connsiteX96" fmla="*/ 7471472 w 12192000"/>
              <a:gd name="connsiteY96" fmla="*/ 1682487 h 1791309"/>
              <a:gd name="connsiteX97" fmla="*/ 7381391 w 12192000"/>
              <a:gd name="connsiteY97" fmla="*/ 1689122 h 1791309"/>
              <a:gd name="connsiteX98" fmla="*/ 7292528 w 12192000"/>
              <a:gd name="connsiteY98" fmla="*/ 1689863 h 1791309"/>
              <a:gd name="connsiteX99" fmla="*/ 7226210 w 12192000"/>
              <a:gd name="connsiteY99" fmla="*/ 1684783 h 1791309"/>
              <a:gd name="connsiteX100" fmla="*/ 7179107 w 12192000"/>
              <a:gd name="connsiteY100" fmla="*/ 1664705 h 1791309"/>
              <a:gd name="connsiteX101" fmla="*/ 7176110 w 12192000"/>
              <a:gd name="connsiteY101" fmla="*/ 1667956 h 1791309"/>
              <a:gd name="connsiteX102" fmla="*/ 7149935 w 12192000"/>
              <a:gd name="connsiteY102" fmla="*/ 1671723 h 1791309"/>
              <a:gd name="connsiteX103" fmla="*/ 7076173 w 12192000"/>
              <a:gd name="connsiteY103" fmla="*/ 1681613 h 1791309"/>
              <a:gd name="connsiteX104" fmla="*/ 7002038 w 12192000"/>
              <a:gd name="connsiteY104" fmla="*/ 1684528 h 1791309"/>
              <a:gd name="connsiteX105" fmla="*/ 6883473 w 12192000"/>
              <a:gd name="connsiteY105" fmla="*/ 1705122 h 1791309"/>
              <a:gd name="connsiteX106" fmla="*/ 6692022 w 12192000"/>
              <a:gd name="connsiteY106" fmla="*/ 1713707 h 1791309"/>
              <a:gd name="connsiteX107" fmla="*/ 6589722 w 12192000"/>
              <a:gd name="connsiteY107" fmla="*/ 1723098 h 1791309"/>
              <a:gd name="connsiteX108" fmla="*/ 6301694 w 12192000"/>
              <a:gd name="connsiteY108" fmla="*/ 1743703 h 1791309"/>
              <a:gd name="connsiteX109" fmla="*/ 6183195 w 12192000"/>
              <a:gd name="connsiteY109" fmla="*/ 1758873 h 1791309"/>
              <a:gd name="connsiteX110" fmla="*/ 6123126 w 12192000"/>
              <a:gd name="connsiteY110" fmla="*/ 1768552 h 1791309"/>
              <a:gd name="connsiteX111" fmla="*/ 6096136 w 12192000"/>
              <a:gd name="connsiteY111" fmla="*/ 1767260 h 1791309"/>
              <a:gd name="connsiteX112" fmla="*/ 6032917 w 12192000"/>
              <a:gd name="connsiteY112" fmla="*/ 1781697 h 1791309"/>
              <a:gd name="connsiteX113" fmla="*/ 5977870 w 12192000"/>
              <a:gd name="connsiteY113" fmla="*/ 1771268 h 1791309"/>
              <a:gd name="connsiteX114" fmla="*/ 5916336 w 12192000"/>
              <a:gd name="connsiteY114" fmla="*/ 1780879 h 1791309"/>
              <a:gd name="connsiteX115" fmla="*/ 5867980 w 12192000"/>
              <a:gd name="connsiteY115" fmla="*/ 1783724 h 1791309"/>
              <a:gd name="connsiteX116" fmla="*/ 5743302 w 12192000"/>
              <a:gd name="connsiteY116" fmla="*/ 1782136 h 1791309"/>
              <a:gd name="connsiteX117" fmla="*/ 5607054 w 12192000"/>
              <a:gd name="connsiteY117" fmla="*/ 1775578 h 1791309"/>
              <a:gd name="connsiteX118" fmla="*/ 5507342 w 12192000"/>
              <a:gd name="connsiteY118" fmla="*/ 1791309 h 1791309"/>
              <a:gd name="connsiteX119" fmla="*/ 5412840 w 12192000"/>
              <a:gd name="connsiteY119" fmla="*/ 1767920 h 1791309"/>
              <a:gd name="connsiteX120" fmla="*/ 5361713 w 12192000"/>
              <a:gd name="connsiteY120" fmla="*/ 1773980 h 1791309"/>
              <a:gd name="connsiteX121" fmla="*/ 5241786 w 12192000"/>
              <a:gd name="connsiteY121" fmla="*/ 1756656 h 1791309"/>
              <a:gd name="connsiteX122" fmla="*/ 5202963 w 12192000"/>
              <a:gd name="connsiteY122" fmla="*/ 1747306 h 1791309"/>
              <a:gd name="connsiteX123" fmla="*/ 5154668 w 12192000"/>
              <a:gd name="connsiteY123" fmla="*/ 1744668 h 1791309"/>
              <a:gd name="connsiteX124" fmla="*/ 5136547 w 12192000"/>
              <a:gd name="connsiteY124" fmla="*/ 1738620 h 1791309"/>
              <a:gd name="connsiteX125" fmla="*/ 5122587 w 12192000"/>
              <a:gd name="connsiteY125" fmla="*/ 1735756 h 1791309"/>
              <a:gd name="connsiteX126" fmla="*/ 5119579 w 12192000"/>
              <a:gd name="connsiteY126" fmla="*/ 1734004 h 1791309"/>
              <a:gd name="connsiteX127" fmla="*/ 5101616 w 12192000"/>
              <a:gd name="connsiteY127" fmla="*/ 1724948 h 1791309"/>
              <a:gd name="connsiteX128" fmla="*/ 5045783 w 12192000"/>
              <a:gd name="connsiteY128" fmla="*/ 1730209 h 1791309"/>
              <a:gd name="connsiteX129" fmla="*/ 4991477 w 12192000"/>
              <a:gd name="connsiteY129" fmla="*/ 1716450 h 1791309"/>
              <a:gd name="connsiteX130" fmla="*/ 4820387 w 12192000"/>
              <a:gd name="connsiteY130" fmla="*/ 1695973 h 1791309"/>
              <a:gd name="connsiteX131" fmla="*/ 4755339 w 12192000"/>
              <a:gd name="connsiteY131" fmla="*/ 1700569 h 1791309"/>
              <a:gd name="connsiteX132" fmla="*/ 4714053 w 12192000"/>
              <a:gd name="connsiteY132" fmla="*/ 1695822 h 1791309"/>
              <a:gd name="connsiteX133" fmla="*/ 4691073 w 12192000"/>
              <a:gd name="connsiteY133" fmla="*/ 1693377 h 1791309"/>
              <a:gd name="connsiteX134" fmla="*/ 4495727 w 12192000"/>
              <a:gd name="connsiteY134" fmla="*/ 1656633 h 1791309"/>
              <a:gd name="connsiteX135" fmla="*/ 4428317 w 12192000"/>
              <a:gd name="connsiteY135" fmla="*/ 1646311 h 1791309"/>
              <a:gd name="connsiteX136" fmla="*/ 4424455 w 12192000"/>
              <a:gd name="connsiteY136" fmla="*/ 1646545 h 1791309"/>
              <a:gd name="connsiteX137" fmla="*/ 4418141 w 12192000"/>
              <a:gd name="connsiteY137" fmla="*/ 1643457 h 1791309"/>
              <a:gd name="connsiteX138" fmla="*/ 4389054 w 12192000"/>
              <a:gd name="connsiteY138" fmla="*/ 1635100 h 1791309"/>
              <a:gd name="connsiteX139" fmla="*/ 4243963 w 12192000"/>
              <a:gd name="connsiteY139" fmla="*/ 1600547 h 1791309"/>
              <a:gd name="connsiteX140" fmla="*/ 4230390 w 12192000"/>
              <a:gd name="connsiteY140" fmla="*/ 1596782 h 1791309"/>
              <a:gd name="connsiteX141" fmla="*/ 4151096 w 12192000"/>
              <a:gd name="connsiteY141" fmla="*/ 1589415 h 1791309"/>
              <a:gd name="connsiteX142" fmla="*/ 4091729 w 12192000"/>
              <a:gd name="connsiteY142" fmla="*/ 1565484 h 1791309"/>
              <a:gd name="connsiteX143" fmla="*/ 3994992 w 12192000"/>
              <a:gd name="connsiteY143" fmla="*/ 1554250 h 1791309"/>
              <a:gd name="connsiteX144" fmla="*/ 3898778 w 12192000"/>
              <a:gd name="connsiteY144" fmla="*/ 1546088 h 1791309"/>
              <a:gd name="connsiteX145" fmla="*/ 3863728 w 12192000"/>
              <a:gd name="connsiteY145" fmla="*/ 1544567 h 1791309"/>
              <a:gd name="connsiteX146" fmla="*/ 3729252 w 12192000"/>
              <a:gd name="connsiteY146" fmla="*/ 1544592 h 1791309"/>
              <a:gd name="connsiteX147" fmla="*/ 3716543 w 12192000"/>
              <a:gd name="connsiteY147" fmla="*/ 1541771 h 1791309"/>
              <a:gd name="connsiteX148" fmla="*/ 3715389 w 12192000"/>
              <a:gd name="connsiteY148" fmla="*/ 1538406 h 1791309"/>
              <a:gd name="connsiteX149" fmla="*/ 3682391 w 12192000"/>
              <a:gd name="connsiteY149" fmla="*/ 1529372 h 1791309"/>
              <a:gd name="connsiteX150" fmla="*/ 3669607 w 12192000"/>
              <a:gd name="connsiteY150" fmla="*/ 1534463 h 1791309"/>
              <a:gd name="connsiteX151" fmla="*/ 3669577 w 12192000"/>
              <a:gd name="connsiteY151" fmla="*/ 1534458 h 1791309"/>
              <a:gd name="connsiteX152" fmla="*/ 3660365 w 12192000"/>
              <a:gd name="connsiteY152" fmla="*/ 1531370 h 1791309"/>
              <a:gd name="connsiteX153" fmla="*/ 3637171 w 12192000"/>
              <a:gd name="connsiteY153" fmla="*/ 1523813 h 1791309"/>
              <a:gd name="connsiteX154" fmla="*/ 3636519 w 12192000"/>
              <a:gd name="connsiteY154" fmla="*/ 1523773 h 1791309"/>
              <a:gd name="connsiteX155" fmla="*/ 3589716 w 12192000"/>
              <a:gd name="connsiteY155" fmla="*/ 1506360 h 1791309"/>
              <a:gd name="connsiteX156" fmla="*/ 3583541 w 12192000"/>
              <a:gd name="connsiteY156" fmla="*/ 1507469 h 1791309"/>
              <a:gd name="connsiteX157" fmla="*/ 3574426 w 12192000"/>
              <a:gd name="connsiteY157" fmla="*/ 1507574 h 1791309"/>
              <a:gd name="connsiteX158" fmla="*/ 3574190 w 12192000"/>
              <a:gd name="connsiteY158" fmla="*/ 1507350 h 1791309"/>
              <a:gd name="connsiteX159" fmla="*/ 3565671 w 12192000"/>
              <a:gd name="connsiteY159" fmla="*/ 1507894 h 1791309"/>
              <a:gd name="connsiteX160" fmla="*/ 3515816 w 12192000"/>
              <a:gd name="connsiteY160" fmla="*/ 1499688 h 1791309"/>
              <a:gd name="connsiteX161" fmla="*/ 3452912 w 12192000"/>
              <a:gd name="connsiteY161" fmla="*/ 1496444 h 1791309"/>
              <a:gd name="connsiteX162" fmla="*/ 3380405 w 12192000"/>
              <a:gd name="connsiteY162" fmla="*/ 1486216 h 1791309"/>
              <a:gd name="connsiteX163" fmla="*/ 3343625 w 12192000"/>
              <a:gd name="connsiteY163" fmla="*/ 1500147 h 1791309"/>
              <a:gd name="connsiteX164" fmla="*/ 3323774 w 12192000"/>
              <a:gd name="connsiteY164" fmla="*/ 1501476 h 1791309"/>
              <a:gd name="connsiteX165" fmla="*/ 3321444 w 12192000"/>
              <a:gd name="connsiteY165" fmla="*/ 1500659 h 1791309"/>
              <a:gd name="connsiteX166" fmla="*/ 3242143 w 12192000"/>
              <a:gd name="connsiteY166" fmla="*/ 1505268 h 1791309"/>
              <a:gd name="connsiteX167" fmla="*/ 3122401 w 12192000"/>
              <a:gd name="connsiteY167" fmla="*/ 1511314 h 1791309"/>
              <a:gd name="connsiteX168" fmla="*/ 3010177 w 12192000"/>
              <a:gd name="connsiteY168" fmla="*/ 1513132 h 1791309"/>
              <a:gd name="connsiteX169" fmla="*/ 2782615 w 12192000"/>
              <a:gd name="connsiteY169" fmla="*/ 1509375 h 1791309"/>
              <a:gd name="connsiteX170" fmla="*/ 2668665 w 12192000"/>
              <a:gd name="connsiteY170" fmla="*/ 1517660 h 1791309"/>
              <a:gd name="connsiteX171" fmla="*/ 2548073 w 12192000"/>
              <a:gd name="connsiteY171" fmla="*/ 1516667 h 1791309"/>
              <a:gd name="connsiteX172" fmla="*/ 2423377 w 12192000"/>
              <a:gd name="connsiteY172" fmla="*/ 1527776 h 1791309"/>
              <a:gd name="connsiteX173" fmla="*/ 2295298 w 12192000"/>
              <a:gd name="connsiteY173" fmla="*/ 1534368 h 1791309"/>
              <a:gd name="connsiteX174" fmla="*/ 2188781 w 12192000"/>
              <a:gd name="connsiteY174" fmla="*/ 1529677 h 1791309"/>
              <a:gd name="connsiteX175" fmla="*/ 2074855 w 12192000"/>
              <a:gd name="connsiteY175" fmla="*/ 1515446 h 1791309"/>
              <a:gd name="connsiteX176" fmla="*/ 2012587 w 12192000"/>
              <a:gd name="connsiteY176" fmla="*/ 1522487 h 1791309"/>
              <a:gd name="connsiteX177" fmla="*/ 1932075 w 12192000"/>
              <a:gd name="connsiteY177" fmla="*/ 1517914 h 1791309"/>
              <a:gd name="connsiteX178" fmla="*/ 1908490 w 12192000"/>
              <a:gd name="connsiteY178" fmla="*/ 1526423 h 1791309"/>
              <a:gd name="connsiteX179" fmla="*/ 1908410 w 12192000"/>
              <a:gd name="connsiteY179" fmla="*/ 1526410 h 1791309"/>
              <a:gd name="connsiteX180" fmla="*/ 1901918 w 12192000"/>
              <a:gd name="connsiteY180" fmla="*/ 1522410 h 1791309"/>
              <a:gd name="connsiteX181" fmla="*/ 1876753 w 12192000"/>
              <a:gd name="connsiteY181" fmla="*/ 1517619 h 1791309"/>
              <a:gd name="connsiteX182" fmla="*/ 1858194 w 12192000"/>
              <a:gd name="connsiteY182" fmla="*/ 1522343 h 1791309"/>
              <a:gd name="connsiteX183" fmla="*/ 1702657 w 12192000"/>
              <a:gd name="connsiteY183" fmla="*/ 1510562 h 1791309"/>
              <a:gd name="connsiteX184" fmla="*/ 1701421 w 12192000"/>
              <a:gd name="connsiteY184" fmla="*/ 1510775 h 1791309"/>
              <a:gd name="connsiteX185" fmla="*/ 1699973 w 12192000"/>
              <a:gd name="connsiteY185" fmla="*/ 1507739 h 1791309"/>
              <a:gd name="connsiteX186" fmla="*/ 1682526 w 12192000"/>
              <a:gd name="connsiteY186" fmla="*/ 1504598 h 1791309"/>
              <a:gd name="connsiteX187" fmla="*/ 1677380 w 12192000"/>
              <a:gd name="connsiteY187" fmla="*/ 1504851 h 1791309"/>
              <a:gd name="connsiteX188" fmla="*/ 1670304 w 12192000"/>
              <a:gd name="connsiteY188" fmla="*/ 1503744 h 1791309"/>
              <a:gd name="connsiteX189" fmla="*/ 1670197 w 12192000"/>
              <a:gd name="connsiteY189" fmla="*/ 1503497 h 1791309"/>
              <a:gd name="connsiteX190" fmla="*/ 1626301 w 12192000"/>
              <a:gd name="connsiteY190" fmla="*/ 1474931 h 1791309"/>
              <a:gd name="connsiteX191" fmla="*/ 1535119 w 12192000"/>
              <a:gd name="connsiteY191" fmla="*/ 1463075 h 1791309"/>
              <a:gd name="connsiteX192" fmla="*/ 1531340 w 12192000"/>
              <a:gd name="connsiteY192" fmla="*/ 1461293 h 1791309"/>
              <a:gd name="connsiteX193" fmla="*/ 1498454 w 12192000"/>
              <a:gd name="connsiteY193" fmla="*/ 1463478 h 1791309"/>
              <a:gd name="connsiteX194" fmla="*/ 1478806 w 12192000"/>
              <a:gd name="connsiteY194" fmla="*/ 1464611 h 1791309"/>
              <a:gd name="connsiteX195" fmla="*/ 1358081 w 12192000"/>
              <a:gd name="connsiteY195" fmla="*/ 1455545 h 1791309"/>
              <a:gd name="connsiteX196" fmla="*/ 1222449 w 12192000"/>
              <a:gd name="connsiteY196" fmla="*/ 1455454 h 1791309"/>
              <a:gd name="connsiteX197" fmla="*/ 1180983 w 12192000"/>
              <a:gd name="connsiteY197" fmla="*/ 1440557 h 1791309"/>
              <a:gd name="connsiteX198" fmla="*/ 1018426 w 12192000"/>
              <a:gd name="connsiteY198" fmla="*/ 1400226 h 1791309"/>
              <a:gd name="connsiteX199" fmla="*/ 940021 w 12192000"/>
              <a:gd name="connsiteY199" fmla="*/ 1409452 h 1791309"/>
              <a:gd name="connsiteX200" fmla="*/ 940362 w 12192000"/>
              <a:gd name="connsiteY200" fmla="*/ 1408090 h 1791309"/>
              <a:gd name="connsiteX201" fmla="*/ 927147 w 12192000"/>
              <a:gd name="connsiteY201" fmla="*/ 1407436 h 1791309"/>
              <a:gd name="connsiteX202" fmla="*/ 915481 w 12192000"/>
              <a:gd name="connsiteY202" fmla="*/ 1395526 h 1791309"/>
              <a:gd name="connsiteX203" fmla="*/ 884363 w 12192000"/>
              <a:gd name="connsiteY203" fmla="*/ 1395024 h 1791309"/>
              <a:gd name="connsiteX204" fmla="*/ 883522 w 12192000"/>
              <a:gd name="connsiteY204" fmla="*/ 1400267 h 1791309"/>
              <a:gd name="connsiteX205" fmla="*/ 865903 w 12192000"/>
              <a:gd name="connsiteY205" fmla="*/ 1394324 h 1791309"/>
              <a:gd name="connsiteX206" fmla="*/ 790832 w 12192000"/>
              <a:gd name="connsiteY206" fmla="*/ 1370999 h 1791309"/>
              <a:gd name="connsiteX207" fmla="*/ 749766 w 12192000"/>
              <a:gd name="connsiteY207" fmla="*/ 1353216 h 1791309"/>
              <a:gd name="connsiteX208" fmla="*/ 705470 w 12192000"/>
              <a:gd name="connsiteY208" fmla="*/ 1354328 h 1791309"/>
              <a:gd name="connsiteX209" fmla="*/ 692371 w 12192000"/>
              <a:gd name="connsiteY209" fmla="*/ 1343942 h 1791309"/>
              <a:gd name="connsiteX210" fmla="*/ 690203 w 12192000"/>
              <a:gd name="connsiteY210" fmla="*/ 1341970 h 1791309"/>
              <a:gd name="connsiteX211" fmla="*/ 679574 w 12192000"/>
              <a:gd name="connsiteY211" fmla="*/ 1338069 h 1791309"/>
              <a:gd name="connsiteX212" fmla="*/ 679009 w 12192000"/>
              <a:gd name="connsiteY212" fmla="*/ 1331966 h 1791309"/>
              <a:gd name="connsiteX213" fmla="*/ 664756 w 12192000"/>
              <a:gd name="connsiteY213" fmla="*/ 1322509 h 1791309"/>
              <a:gd name="connsiteX214" fmla="*/ 644515 w 12192000"/>
              <a:gd name="connsiteY214" fmla="*/ 1316732 h 1791309"/>
              <a:gd name="connsiteX215" fmla="*/ 545716 w 12192000"/>
              <a:gd name="connsiteY215" fmla="*/ 1294878 h 1791309"/>
              <a:gd name="connsiteX216" fmla="*/ 488094 w 12192000"/>
              <a:gd name="connsiteY216" fmla="*/ 1278596 h 1791309"/>
              <a:gd name="connsiteX217" fmla="*/ 468538 w 12192000"/>
              <a:gd name="connsiteY217" fmla="*/ 1267376 h 1791309"/>
              <a:gd name="connsiteX218" fmla="*/ 439655 w 12192000"/>
              <a:gd name="connsiteY218" fmla="*/ 1255090 h 1791309"/>
              <a:gd name="connsiteX219" fmla="*/ 390496 w 12192000"/>
              <a:gd name="connsiteY219" fmla="*/ 1229512 h 1791309"/>
              <a:gd name="connsiteX220" fmla="*/ 362616 w 12192000"/>
              <a:gd name="connsiteY220" fmla="*/ 1221981 h 1791309"/>
              <a:gd name="connsiteX221" fmla="*/ 348184 w 12192000"/>
              <a:gd name="connsiteY221" fmla="*/ 1213437 h 1791309"/>
              <a:gd name="connsiteX222" fmla="*/ 341576 w 12192000"/>
              <a:gd name="connsiteY222" fmla="*/ 1212583 h 1791309"/>
              <a:gd name="connsiteX223" fmla="*/ 320370 w 12192000"/>
              <a:gd name="connsiteY223" fmla="*/ 1206827 h 1791309"/>
              <a:gd name="connsiteX224" fmla="*/ 308082 w 12192000"/>
              <a:gd name="connsiteY224" fmla="*/ 1204195 h 1791309"/>
              <a:gd name="connsiteX225" fmla="*/ 303141 w 12192000"/>
              <a:gd name="connsiteY225" fmla="*/ 1203396 h 1791309"/>
              <a:gd name="connsiteX226" fmla="*/ 260955 w 12192000"/>
              <a:gd name="connsiteY226" fmla="*/ 1203345 h 1791309"/>
              <a:gd name="connsiteX227" fmla="*/ 234352 w 12192000"/>
              <a:gd name="connsiteY227" fmla="*/ 1193972 h 1791309"/>
              <a:gd name="connsiteX228" fmla="*/ 210954 w 12192000"/>
              <a:gd name="connsiteY228" fmla="*/ 1192326 h 1791309"/>
              <a:gd name="connsiteX229" fmla="*/ 204851 w 12192000"/>
              <a:gd name="connsiteY229" fmla="*/ 1190210 h 1791309"/>
              <a:gd name="connsiteX230" fmla="*/ 145778 w 12192000"/>
              <a:gd name="connsiteY230" fmla="*/ 1190651 h 1791309"/>
              <a:gd name="connsiteX231" fmla="*/ 105518 w 12192000"/>
              <a:gd name="connsiteY231" fmla="*/ 1184937 h 1791309"/>
              <a:gd name="connsiteX232" fmla="*/ 17623 w 12192000"/>
              <a:gd name="connsiteY232" fmla="*/ 1185238 h 1791309"/>
              <a:gd name="connsiteX233" fmla="*/ 0 w 12192000"/>
              <a:gd name="connsiteY233" fmla="*/ 1184768 h 1791309"/>
              <a:gd name="connsiteX234" fmla="*/ 0 w 12192000"/>
              <a:gd name="connsiteY234" fmla="*/ 0 h 1791309"/>
              <a:gd name="connsiteX0" fmla="*/ 0 w 12192000"/>
              <a:gd name="connsiteY0" fmla="*/ 0 h 1791309"/>
              <a:gd name="connsiteX1" fmla="*/ 12192000 w 12192000"/>
              <a:gd name="connsiteY1" fmla="*/ 0 h 1791309"/>
              <a:gd name="connsiteX2" fmla="*/ 12192000 w 12192000"/>
              <a:gd name="connsiteY2" fmla="*/ 1129867 h 1791309"/>
              <a:gd name="connsiteX3" fmla="*/ 12174158 w 12192000"/>
              <a:gd name="connsiteY3" fmla="*/ 1133797 h 1791309"/>
              <a:gd name="connsiteX4" fmla="*/ 12111983 w 12192000"/>
              <a:gd name="connsiteY4" fmla="*/ 1161939 h 1791309"/>
              <a:gd name="connsiteX5" fmla="*/ 11967186 w 12192000"/>
              <a:gd name="connsiteY5" fmla="*/ 1201206 h 1791309"/>
              <a:gd name="connsiteX6" fmla="*/ 11953646 w 12192000"/>
              <a:gd name="connsiteY6" fmla="*/ 1205499 h 1791309"/>
              <a:gd name="connsiteX7" fmla="*/ 11874413 w 12192000"/>
              <a:gd name="connsiteY7" fmla="*/ 1213569 h 1791309"/>
              <a:gd name="connsiteX8" fmla="*/ 11815251 w 12192000"/>
              <a:gd name="connsiteY8" fmla="*/ 1241020 h 1791309"/>
              <a:gd name="connsiteX9" fmla="*/ 11718610 w 12192000"/>
              <a:gd name="connsiteY9" fmla="*/ 1253479 h 1791309"/>
              <a:gd name="connsiteX10" fmla="*/ 11622463 w 12192000"/>
              <a:gd name="connsiteY10" fmla="*/ 1262368 h 1791309"/>
              <a:gd name="connsiteX11" fmla="*/ 11587426 w 12192000"/>
              <a:gd name="connsiteY11" fmla="*/ 1263916 h 1791309"/>
              <a:gd name="connsiteX12" fmla="*/ 11471543 w 12192000"/>
              <a:gd name="connsiteY12" fmla="*/ 1280394 h 1791309"/>
              <a:gd name="connsiteX13" fmla="*/ 11406215 w 12192000"/>
              <a:gd name="connsiteY13" fmla="*/ 1280453 h 1791309"/>
              <a:gd name="connsiteX14" fmla="*/ 11361043 w 12192000"/>
              <a:gd name="connsiteY14" fmla="*/ 1286632 h 1791309"/>
              <a:gd name="connsiteX15" fmla="*/ 11259450 w 12192000"/>
              <a:gd name="connsiteY15" fmla="*/ 1286738 h 1791309"/>
              <a:gd name="connsiteX16" fmla="*/ 11154950 w 12192000"/>
              <a:gd name="connsiteY16" fmla="*/ 1291274 h 1791309"/>
              <a:gd name="connsiteX17" fmla="*/ 11055163 w 12192000"/>
              <a:gd name="connsiteY17" fmla="*/ 1282991 h 1791309"/>
              <a:gd name="connsiteX18" fmla="*/ 10959430 w 12192000"/>
              <a:gd name="connsiteY18" fmla="*/ 1284028 h 1791309"/>
              <a:gd name="connsiteX19" fmla="*/ 10886552 w 12192000"/>
              <a:gd name="connsiteY19" fmla="*/ 1294734 h 1791309"/>
              <a:gd name="connsiteX20" fmla="*/ 10832696 w 12192000"/>
              <a:gd name="connsiteY20" fmla="*/ 1296692 h 1791309"/>
              <a:gd name="connsiteX21" fmla="*/ 10772242 w 12192000"/>
              <a:gd name="connsiteY21" fmla="*/ 1273555 h 1791309"/>
              <a:gd name="connsiteX22" fmla="*/ 10696254 w 12192000"/>
              <a:gd name="connsiteY22" fmla="*/ 1259247 h 1791309"/>
              <a:gd name="connsiteX23" fmla="*/ 10577832 w 12192000"/>
              <a:gd name="connsiteY23" fmla="*/ 1255994 h 1791309"/>
              <a:gd name="connsiteX24" fmla="*/ 10531976 w 12192000"/>
              <a:gd name="connsiteY24" fmla="*/ 1249692 h 1791309"/>
              <a:gd name="connsiteX25" fmla="*/ 10453101 w 12192000"/>
              <a:gd name="connsiteY25" fmla="*/ 1241000 h 1791309"/>
              <a:gd name="connsiteX26" fmla="*/ 10407706 w 12192000"/>
              <a:gd name="connsiteY26" fmla="*/ 1235650 h 1791309"/>
              <a:gd name="connsiteX27" fmla="*/ 10368559 w 12192000"/>
              <a:gd name="connsiteY27" fmla="*/ 1235686 h 1791309"/>
              <a:gd name="connsiteX28" fmla="*/ 10352542 w 12192000"/>
              <a:gd name="connsiteY28" fmla="*/ 1245817 h 1791309"/>
              <a:gd name="connsiteX29" fmla="*/ 10294918 w 12192000"/>
              <a:gd name="connsiteY29" fmla="*/ 1263549 h 1791309"/>
              <a:gd name="connsiteX30" fmla="*/ 10271059 w 12192000"/>
              <a:gd name="connsiteY30" fmla="*/ 1265010 h 1791309"/>
              <a:gd name="connsiteX31" fmla="*/ 10239064 w 12192000"/>
              <a:gd name="connsiteY31" fmla="*/ 1270598 h 1791309"/>
              <a:gd name="connsiteX32" fmla="*/ 10181078 w 12192000"/>
              <a:gd name="connsiteY32" fmla="*/ 1276374 h 1791309"/>
              <a:gd name="connsiteX33" fmla="*/ 10153458 w 12192000"/>
              <a:gd name="connsiteY33" fmla="*/ 1285229 h 1791309"/>
              <a:gd name="connsiteX34" fmla="*/ 10140775 w 12192000"/>
              <a:gd name="connsiteY34" fmla="*/ 1285847 h 1791309"/>
              <a:gd name="connsiteX35" fmla="*/ 10132055 w 12192000"/>
              <a:gd name="connsiteY35" fmla="*/ 1297214 h 1791309"/>
              <a:gd name="connsiteX36" fmla="*/ 10094093 w 12192000"/>
              <a:gd name="connsiteY36" fmla="*/ 1316697 h 1791309"/>
              <a:gd name="connsiteX37" fmla="*/ 10054855 w 12192000"/>
              <a:gd name="connsiteY37" fmla="*/ 1316203 h 1791309"/>
              <a:gd name="connsiteX38" fmla="*/ 10016268 w 12192000"/>
              <a:gd name="connsiteY38" fmla="*/ 1325133 h 1791309"/>
              <a:gd name="connsiteX39" fmla="*/ 9937115 w 12192000"/>
              <a:gd name="connsiteY39" fmla="*/ 1337731 h 1791309"/>
              <a:gd name="connsiteX40" fmla="*/ 9824942 w 12192000"/>
              <a:gd name="connsiteY40" fmla="*/ 1342969 h 1791309"/>
              <a:gd name="connsiteX41" fmla="*/ 9705553 w 12192000"/>
              <a:gd name="connsiteY41" fmla="*/ 1359323 h 1791309"/>
              <a:gd name="connsiteX42" fmla="*/ 9589915 w 12192000"/>
              <a:gd name="connsiteY42" fmla="*/ 1382355 h 1791309"/>
              <a:gd name="connsiteX43" fmla="*/ 9315048 w 12192000"/>
              <a:gd name="connsiteY43" fmla="*/ 1428626 h 1791309"/>
              <a:gd name="connsiteX44" fmla="*/ 9209077 w 12192000"/>
              <a:gd name="connsiteY44" fmla="*/ 1448049 h 1791309"/>
              <a:gd name="connsiteX45" fmla="*/ 9133300 w 12192000"/>
              <a:gd name="connsiteY45" fmla="*/ 1456152 h 1791309"/>
              <a:gd name="connsiteX46" fmla="*/ 9031264 w 12192000"/>
              <a:gd name="connsiteY46" fmla="*/ 1462053 h 1791309"/>
              <a:gd name="connsiteX47" fmla="*/ 8983321 w 12192000"/>
              <a:gd name="connsiteY47" fmla="*/ 1464616 h 1791309"/>
              <a:gd name="connsiteX48" fmla="*/ 8983035 w 12192000"/>
              <a:gd name="connsiteY48" fmla="*/ 1464417 h 1791309"/>
              <a:gd name="connsiteX49" fmla="*/ 8974072 w 12192000"/>
              <a:gd name="connsiteY49" fmla="*/ 1465390 h 1791309"/>
              <a:gd name="connsiteX50" fmla="*/ 8968242 w 12192000"/>
              <a:gd name="connsiteY50" fmla="*/ 1467079 h 1791309"/>
              <a:gd name="connsiteX51" fmla="*/ 8952199 w 12192000"/>
              <a:gd name="connsiteY51" fmla="*/ 1469700 h 1791309"/>
              <a:gd name="connsiteX52" fmla="*/ 8945873 w 12192000"/>
              <a:gd name="connsiteY52" fmla="*/ 1469099 h 1791309"/>
              <a:gd name="connsiteX53" fmla="*/ 8940905 w 12192000"/>
              <a:gd name="connsiteY53" fmla="*/ 1467238 h 1791309"/>
              <a:gd name="connsiteX54" fmla="*/ 8906846 w 12192000"/>
              <a:gd name="connsiteY54" fmla="*/ 1464481 h 1791309"/>
              <a:gd name="connsiteX55" fmla="*/ 8730411 w 12192000"/>
              <a:gd name="connsiteY55" fmla="*/ 1479838 h 1791309"/>
              <a:gd name="connsiteX56" fmla="*/ 8685834 w 12192000"/>
              <a:gd name="connsiteY56" fmla="*/ 1481431 h 1791309"/>
              <a:gd name="connsiteX57" fmla="*/ 8574116 w 12192000"/>
              <a:gd name="connsiteY57" fmla="*/ 1488166 h 1791309"/>
              <a:gd name="connsiteX58" fmla="*/ 8503254 w 12192000"/>
              <a:gd name="connsiteY58" fmla="*/ 1475627 h 1791309"/>
              <a:gd name="connsiteX59" fmla="*/ 8489028 w 12192000"/>
              <a:gd name="connsiteY59" fmla="*/ 1480483 h 1791309"/>
              <a:gd name="connsiteX60" fmla="*/ 8484222 w 12192000"/>
              <a:gd name="connsiteY60" fmla="*/ 1482955 h 1791309"/>
              <a:gd name="connsiteX61" fmla="*/ 8476034 w 12192000"/>
              <a:gd name="connsiteY61" fmla="*/ 1485197 h 1791309"/>
              <a:gd name="connsiteX62" fmla="*/ 8475659 w 12192000"/>
              <a:gd name="connsiteY62" fmla="*/ 1485048 h 1791309"/>
              <a:gd name="connsiteX63" fmla="*/ 8468325 w 12192000"/>
              <a:gd name="connsiteY63" fmla="*/ 1487552 h 1791309"/>
              <a:gd name="connsiteX64" fmla="*/ 8401298 w 12192000"/>
              <a:gd name="connsiteY64" fmla="*/ 1493672 h 1791309"/>
              <a:gd name="connsiteX65" fmla="*/ 8390295 w 12192000"/>
              <a:gd name="connsiteY65" fmla="*/ 1502138 h 1791309"/>
              <a:gd name="connsiteX66" fmla="*/ 8370102 w 12192000"/>
              <a:gd name="connsiteY66" fmla="*/ 1508730 h 1791309"/>
              <a:gd name="connsiteX67" fmla="*/ 8248843 w 12192000"/>
              <a:gd name="connsiteY67" fmla="*/ 1537060 h 1791309"/>
              <a:gd name="connsiteX68" fmla="*/ 8244399 w 12192000"/>
              <a:gd name="connsiteY68" fmla="*/ 1538596 h 1791309"/>
              <a:gd name="connsiteX69" fmla="*/ 8241700 w 12192000"/>
              <a:gd name="connsiteY69" fmla="*/ 1538396 h 1791309"/>
              <a:gd name="connsiteX70" fmla="*/ 8230388 w 12192000"/>
              <a:gd name="connsiteY70" fmla="*/ 1546517 h 1791309"/>
              <a:gd name="connsiteX71" fmla="*/ 8224228 w 12192000"/>
              <a:gd name="connsiteY71" fmla="*/ 1557267 h 1791309"/>
              <a:gd name="connsiteX72" fmla="*/ 8199666 w 12192000"/>
              <a:gd name="connsiteY72" fmla="*/ 1559012 h 1791309"/>
              <a:gd name="connsiteX73" fmla="*/ 8194548 w 12192000"/>
              <a:gd name="connsiteY73" fmla="*/ 1565013 h 1791309"/>
              <a:gd name="connsiteX74" fmla="*/ 8165771 w 12192000"/>
              <a:gd name="connsiteY74" fmla="*/ 1579116 h 1791309"/>
              <a:gd name="connsiteX75" fmla="*/ 8116832 w 12192000"/>
              <a:gd name="connsiteY75" fmla="*/ 1608547 h 1791309"/>
              <a:gd name="connsiteX76" fmla="*/ 8089016 w 12192000"/>
              <a:gd name="connsiteY76" fmla="*/ 1617129 h 1791309"/>
              <a:gd name="connsiteX77" fmla="*/ 8074658 w 12192000"/>
              <a:gd name="connsiteY77" fmla="*/ 1626971 h 1791309"/>
              <a:gd name="connsiteX78" fmla="*/ 8068056 w 12192000"/>
              <a:gd name="connsiteY78" fmla="*/ 1627924 h 1791309"/>
              <a:gd name="connsiteX79" fmla="*/ 8046900 w 12192000"/>
              <a:gd name="connsiteY79" fmla="*/ 1634483 h 1791309"/>
              <a:gd name="connsiteX80" fmla="*/ 8034634 w 12192000"/>
              <a:gd name="connsiteY80" fmla="*/ 1637466 h 1791309"/>
              <a:gd name="connsiteX81" fmla="*/ 8029700 w 12192000"/>
              <a:gd name="connsiteY81" fmla="*/ 1638364 h 1791309"/>
              <a:gd name="connsiteX82" fmla="*/ 7987514 w 12192000"/>
              <a:gd name="connsiteY82" fmla="*/ 1638160 h 1791309"/>
              <a:gd name="connsiteX83" fmla="*/ 7960991 w 12192000"/>
              <a:gd name="connsiteY83" fmla="*/ 1648892 h 1791309"/>
              <a:gd name="connsiteX84" fmla="*/ 7937606 w 12192000"/>
              <a:gd name="connsiteY84" fmla="*/ 1650659 h 1791309"/>
              <a:gd name="connsiteX85" fmla="*/ 7931522 w 12192000"/>
              <a:gd name="connsiteY85" fmla="*/ 1653082 h 1791309"/>
              <a:gd name="connsiteX86" fmla="*/ 7872444 w 12192000"/>
              <a:gd name="connsiteY86" fmla="*/ 1652202 h 1791309"/>
              <a:gd name="connsiteX87" fmla="*/ 7832232 w 12192000"/>
              <a:gd name="connsiteY87" fmla="*/ 1658594 h 1791309"/>
              <a:gd name="connsiteX88" fmla="*/ 7744332 w 12192000"/>
              <a:gd name="connsiteY88" fmla="*/ 1657695 h 1791309"/>
              <a:gd name="connsiteX89" fmla="*/ 7723062 w 12192000"/>
              <a:gd name="connsiteY89" fmla="*/ 1658222 h 1791309"/>
              <a:gd name="connsiteX90" fmla="*/ 7705682 w 12192000"/>
              <a:gd name="connsiteY90" fmla="*/ 1664606 h 1791309"/>
              <a:gd name="connsiteX91" fmla="*/ 7702441 w 12192000"/>
              <a:gd name="connsiteY91" fmla="*/ 1671260 h 1791309"/>
              <a:gd name="connsiteX92" fmla="*/ 7690889 w 12192000"/>
              <a:gd name="connsiteY92" fmla="*/ 1672499 h 1791309"/>
              <a:gd name="connsiteX93" fmla="*/ 7688002 w 12192000"/>
              <a:gd name="connsiteY93" fmla="*/ 1674071 h 1791309"/>
              <a:gd name="connsiteX94" fmla="*/ 7671275 w 12192000"/>
              <a:gd name="connsiteY94" fmla="*/ 1681835 h 1791309"/>
              <a:gd name="connsiteX95" fmla="*/ 7585018 w 12192000"/>
              <a:gd name="connsiteY95" fmla="*/ 1675431 h 1791309"/>
              <a:gd name="connsiteX96" fmla="*/ 7471472 w 12192000"/>
              <a:gd name="connsiteY96" fmla="*/ 1682487 h 1791309"/>
              <a:gd name="connsiteX97" fmla="*/ 7381391 w 12192000"/>
              <a:gd name="connsiteY97" fmla="*/ 1689122 h 1791309"/>
              <a:gd name="connsiteX98" fmla="*/ 7292528 w 12192000"/>
              <a:gd name="connsiteY98" fmla="*/ 1689863 h 1791309"/>
              <a:gd name="connsiteX99" fmla="*/ 7226210 w 12192000"/>
              <a:gd name="connsiteY99" fmla="*/ 1684783 h 1791309"/>
              <a:gd name="connsiteX100" fmla="*/ 7179107 w 12192000"/>
              <a:gd name="connsiteY100" fmla="*/ 1664705 h 1791309"/>
              <a:gd name="connsiteX101" fmla="*/ 7176110 w 12192000"/>
              <a:gd name="connsiteY101" fmla="*/ 1667956 h 1791309"/>
              <a:gd name="connsiteX102" fmla="*/ 7149935 w 12192000"/>
              <a:gd name="connsiteY102" fmla="*/ 1671723 h 1791309"/>
              <a:gd name="connsiteX103" fmla="*/ 7076173 w 12192000"/>
              <a:gd name="connsiteY103" fmla="*/ 1681613 h 1791309"/>
              <a:gd name="connsiteX104" fmla="*/ 7002038 w 12192000"/>
              <a:gd name="connsiteY104" fmla="*/ 1684528 h 1791309"/>
              <a:gd name="connsiteX105" fmla="*/ 6883473 w 12192000"/>
              <a:gd name="connsiteY105" fmla="*/ 1705122 h 1791309"/>
              <a:gd name="connsiteX106" fmla="*/ 6692022 w 12192000"/>
              <a:gd name="connsiteY106" fmla="*/ 1713707 h 1791309"/>
              <a:gd name="connsiteX107" fmla="*/ 6589722 w 12192000"/>
              <a:gd name="connsiteY107" fmla="*/ 1723098 h 1791309"/>
              <a:gd name="connsiteX108" fmla="*/ 6301694 w 12192000"/>
              <a:gd name="connsiteY108" fmla="*/ 1743703 h 1791309"/>
              <a:gd name="connsiteX109" fmla="*/ 6183195 w 12192000"/>
              <a:gd name="connsiteY109" fmla="*/ 1758873 h 1791309"/>
              <a:gd name="connsiteX110" fmla="*/ 6123126 w 12192000"/>
              <a:gd name="connsiteY110" fmla="*/ 1768552 h 1791309"/>
              <a:gd name="connsiteX111" fmla="*/ 6096136 w 12192000"/>
              <a:gd name="connsiteY111" fmla="*/ 1767260 h 1791309"/>
              <a:gd name="connsiteX112" fmla="*/ 6032917 w 12192000"/>
              <a:gd name="connsiteY112" fmla="*/ 1781697 h 1791309"/>
              <a:gd name="connsiteX113" fmla="*/ 5977870 w 12192000"/>
              <a:gd name="connsiteY113" fmla="*/ 1771268 h 1791309"/>
              <a:gd name="connsiteX114" fmla="*/ 5916336 w 12192000"/>
              <a:gd name="connsiteY114" fmla="*/ 1780879 h 1791309"/>
              <a:gd name="connsiteX115" fmla="*/ 5867980 w 12192000"/>
              <a:gd name="connsiteY115" fmla="*/ 1783724 h 1791309"/>
              <a:gd name="connsiteX116" fmla="*/ 5743302 w 12192000"/>
              <a:gd name="connsiteY116" fmla="*/ 1782136 h 1791309"/>
              <a:gd name="connsiteX117" fmla="*/ 5607054 w 12192000"/>
              <a:gd name="connsiteY117" fmla="*/ 1775578 h 1791309"/>
              <a:gd name="connsiteX118" fmla="*/ 5507342 w 12192000"/>
              <a:gd name="connsiteY118" fmla="*/ 1791309 h 1791309"/>
              <a:gd name="connsiteX119" fmla="*/ 5421508 w 12192000"/>
              <a:gd name="connsiteY119" fmla="*/ 1781856 h 1791309"/>
              <a:gd name="connsiteX120" fmla="*/ 5361713 w 12192000"/>
              <a:gd name="connsiteY120" fmla="*/ 1773980 h 1791309"/>
              <a:gd name="connsiteX121" fmla="*/ 5241786 w 12192000"/>
              <a:gd name="connsiteY121" fmla="*/ 1756656 h 1791309"/>
              <a:gd name="connsiteX122" fmla="*/ 5202963 w 12192000"/>
              <a:gd name="connsiteY122" fmla="*/ 1747306 h 1791309"/>
              <a:gd name="connsiteX123" fmla="*/ 5154668 w 12192000"/>
              <a:gd name="connsiteY123" fmla="*/ 1744668 h 1791309"/>
              <a:gd name="connsiteX124" fmla="*/ 5136547 w 12192000"/>
              <a:gd name="connsiteY124" fmla="*/ 1738620 h 1791309"/>
              <a:gd name="connsiteX125" fmla="*/ 5122587 w 12192000"/>
              <a:gd name="connsiteY125" fmla="*/ 1735756 h 1791309"/>
              <a:gd name="connsiteX126" fmla="*/ 5119579 w 12192000"/>
              <a:gd name="connsiteY126" fmla="*/ 1734004 h 1791309"/>
              <a:gd name="connsiteX127" fmla="*/ 5101616 w 12192000"/>
              <a:gd name="connsiteY127" fmla="*/ 1724948 h 1791309"/>
              <a:gd name="connsiteX128" fmla="*/ 5045783 w 12192000"/>
              <a:gd name="connsiteY128" fmla="*/ 1730209 h 1791309"/>
              <a:gd name="connsiteX129" fmla="*/ 4991477 w 12192000"/>
              <a:gd name="connsiteY129" fmla="*/ 1716450 h 1791309"/>
              <a:gd name="connsiteX130" fmla="*/ 4820387 w 12192000"/>
              <a:gd name="connsiteY130" fmla="*/ 1695973 h 1791309"/>
              <a:gd name="connsiteX131" fmla="*/ 4755339 w 12192000"/>
              <a:gd name="connsiteY131" fmla="*/ 1700569 h 1791309"/>
              <a:gd name="connsiteX132" fmla="*/ 4714053 w 12192000"/>
              <a:gd name="connsiteY132" fmla="*/ 1695822 h 1791309"/>
              <a:gd name="connsiteX133" fmla="*/ 4691073 w 12192000"/>
              <a:gd name="connsiteY133" fmla="*/ 1693377 h 1791309"/>
              <a:gd name="connsiteX134" fmla="*/ 4495727 w 12192000"/>
              <a:gd name="connsiteY134" fmla="*/ 1656633 h 1791309"/>
              <a:gd name="connsiteX135" fmla="*/ 4428317 w 12192000"/>
              <a:gd name="connsiteY135" fmla="*/ 1646311 h 1791309"/>
              <a:gd name="connsiteX136" fmla="*/ 4424455 w 12192000"/>
              <a:gd name="connsiteY136" fmla="*/ 1646545 h 1791309"/>
              <a:gd name="connsiteX137" fmla="*/ 4418141 w 12192000"/>
              <a:gd name="connsiteY137" fmla="*/ 1643457 h 1791309"/>
              <a:gd name="connsiteX138" fmla="*/ 4389054 w 12192000"/>
              <a:gd name="connsiteY138" fmla="*/ 1635100 h 1791309"/>
              <a:gd name="connsiteX139" fmla="*/ 4243963 w 12192000"/>
              <a:gd name="connsiteY139" fmla="*/ 1600547 h 1791309"/>
              <a:gd name="connsiteX140" fmla="*/ 4230390 w 12192000"/>
              <a:gd name="connsiteY140" fmla="*/ 1596782 h 1791309"/>
              <a:gd name="connsiteX141" fmla="*/ 4151096 w 12192000"/>
              <a:gd name="connsiteY141" fmla="*/ 1589415 h 1791309"/>
              <a:gd name="connsiteX142" fmla="*/ 4091729 w 12192000"/>
              <a:gd name="connsiteY142" fmla="*/ 1565484 h 1791309"/>
              <a:gd name="connsiteX143" fmla="*/ 3994992 w 12192000"/>
              <a:gd name="connsiteY143" fmla="*/ 1554250 h 1791309"/>
              <a:gd name="connsiteX144" fmla="*/ 3898778 w 12192000"/>
              <a:gd name="connsiteY144" fmla="*/ 1546088 h 1791309"/>
              <a:gd name="connsiteX145" fmla="*/ 3863728 w 12192000"/>
              <a:gd name="connsiteY145" fmla="*/ 1544567 h 1791309"/>
              <a:gd name="connsiteX146" fmla="*/ 3729252 w 12192000"/>
              <a:gd name="connsiteY146" fmla="*/ 1544592 h 1791309"/>
              <a:gd name="connsiteX147" fmla="*/ 3716543 w 12192000"/>
              <a:gd name="connsiteY147" fmla="*/ 1541771 h 1791309"/>
              <a:gd name="connsiteX148" fmla="*/ 3715389 w 12192000"/>
              <a:gd name="connsiteY148" fmla="*/ 1538406 h 1791309"/>
              <a:gd name="connsiteX149" fmla="*/ 3682391 w 12192000"/>
              <a:gd name="connsiteY149" fmla="*/ 1529372 h 1791309"/>
              <a:gd name="connsiteX150" fmla="*/ 3669607 w 12192000"/>
              <a:gd name="connsiteY150" fmla="*/ 1534463 h 1791309"/>
              <a:gd name="connsiteX151" fmla="*/ 3669577 w 12192000"/>
              <a:gd name="connsiteY151" fmla="*/ 1534458 h 1791309"/>
              <a:gd name="connsiteX152" fmla="*/ 3660365 w 12192000"/>
              <a:gd name="connsiteY152" fmla="*/ 1531370 h 1791309"/>
              <a:gd name="connsiteX153" fmla="*/ 3637171 w 12192000"/>
              <a:gd name="connsiteY153" fmla="*/ 1523813 h 1791309"/>
              <a:gd name="connsiteX154" fmla="*/ 3636519 w 12192000"/>
              <a:gd name="connsiteY154" fmla="*/ 1523773 h 1791309"/>
              <a:gd name="connsiteX155" fmla="*/ 3589716 w 12192000"/>
              <a:gd name="connsiteY155" fmla="*/ 1506360 h 1791309"/>
              <a:gd name="connsiteX156" fmla="*/ 3583541 w 12192000"/>
              <a:gd name="connsiteY156" fmla="*/ 1507469 h 1791309"/>
              <a:gd name="connsiteX157" fmla="*/ 3574426 w 12192000"/>
              <a:gd name="connsiteY157" fmla="*/ 1507574 h 1791309"/>
              <a:gd name="connsiteX158" fmla="*/ 3574190 w 12192000"/>
              <a:gd name="connsiteY158" fmla="*/ 1507350 h 1791309"/>
              <a:gd name="connsiteX159" fmla="*/ 3565671 w 12192000"/>
              <a:gd name="connsiteY159" fmla="*/ 1507894 h 1791309"/>
              <a:gd name="connsiteX160" fmla="*/ 3515816 w 12192000"/>
              <a:gd name="connsiteY160" fmla="*/ 1499688 h 1791309"/>
              <a:gd name="connsiteX161" fmla="*/ 3452912 w 12192000"/>
              <a:gd name="connsiteY161" fmla="*/ 1496444 h 1791309"/>
              <a:gd name="connsiteX162" fmla="*/ 3380405 w 12192000"/>
              <a:gd name="connsiteY162" fmla="*/ 1486216 h 1791309"/>
              <a:gd name="connsiteX163" fmla="*/ 3343625 w 12192000"/>
              <a:gd name="connsiteY163" fmla="*/ 1500147 h 1791309"/>
              <a:gd name="connsiteX164" fmla="*/ 3323774 w 12192000"/>
              <a:gd name="connsiteY164" fmla="*/ 1501476 h 1791309"/>
              <a:gd name="connsiteX165" fmla="*/ 3321444 w 12192000"/>
              <a:gd name="connsiteY165" fmla="*/ 1500659 h 1791309"/>
              <a:gd name="connsiteX166" fmla="*/ 3242143 w 12192000"/>
              <a:gd name="connsiteY166" fmla="*/ 1505268 h 1791309"/>
              <a:gd name="connsiteX167" fmla="*/ 3122401 w 12192000"/>
              <a:gd name="connsiteY167" fmla="*/ 1511314 h 1791309"/>
              <a:gd name="connsiteX168" fmla="*/ 3010177 w 12192000"/>
              <a:gd name="connsiteY168" fmla="*/ 1513132 h 1791309"/>
              <a:gd name="connsiteX169" fmla="*/ 2782615 w 12192000"/>
              <a:gd name="connsiteY169" fmla="*/ 1509375 h 1791309"/>
              <a:gd name="connsiteX170" fmla="*/ 2668665 w 12192000"/>
              <a:gd name="connsiteY170" fmla="*/ 1517660 h 1791309"/>
              <a:gd name="connsiteX171" fmla="*/ 2548073 w 12192000"/>
              <a:gd name="connsiteY171" fmla="*/ 1516667 h 1791309"/>
              <a:gd name="connsiteX172" fmla="*/ 2423377 w 12192000"/>
              <a:gd name="connsiteY172" fmla="*/ 1527776 h 1791309"/>
              <a:gd name="connsiteX173" fmla="*/ 2295298 w 12192000"/>
              <a:gd name="connsiteY173" fmla="*/ 1534368 h 1791309"/>
              <a:gd name="connsiteX174" fmla="*/ 2188781 w 12192000"/>
              <a:gd name="connsiteY174" fmla="*/ 1529677 h 1791309"/>
              <a:gd name="connsiteX175" fmla="*/ 2074855 w 12192000"/>
              <a:gd name="connsiteY175" fmla="*/ 1515446 h 1791309"/>
              <a:gd name="connsiteX176" fmla="*/ 2012587 w 12192000"/>
              <a:gd name="connsiteY176" fmla="*/ 1522487 h 1791309"/>
              <a:gd name="connsiteX177" fmla="*/ 1932075 w 12192000"/>
              <a:gd name="connsiteY177" fmla="*/ 1517914 h 1791309"/>
              <a:gd name="connsiteX178" fmla="*/ 1908490 w 12192000"/>
              <a:gd name="connsiteY178" fmla="*/ 1526423 h 1791309"/>
              <a:gd name="connsiteX179" fmla="*/ 1908410 w 12192000"/>
              <a:gd name="connsiteY179" fmla="*/ 1526410 h 1791309"/>
              <a:gd name="connsiteX180" fmla="*/ 1901918 w 12192000"/>
              <a:gd name="connsiteY180" fmla="*/ 1522410 h 1791309"/>
              <a:gd name="connsiteX181" fmla="*/ 1876753 w 12192000"/>
              <a:gd name="connsiteY181" fmla="*/ 1517619 h 1791309"/>
              <a:gd name="connsiteX182" fmla="*/ 1858194 w 12192000"/>
              <a:gd name="connsiteY182" fmla="*/ 1522343 h 1791309"/>
              <a:gd name="connsiteX183" fmla="*/ 1702657 w 12192000"/>
              <a:gd name="connsiteY183" fmla="*/ 1510562 h 1791309"/>
              <a:gd name="connsiteX184" fmla="*/ 1701421 w 12192000"/>
              <a:gd name="connsiteY184" fmla="*/ 1510775 h 1791309"/>
              <a:gd name="connsiteX185" fmla="*/ 1699973 w 12192000"/>
              <a:gd name="connsiteY185" fmla="*/ 1507739 h 1791309"/>
              <a:gd name="connsiteX186" fmla="*/ 1682526 w 12192000"/>
              <a:gd name="connsiteY186" fmla="*/ 1504598 h 1791309"/>
              <a:gd name="connsiteX187" fmla="*/ 1677380 w 12192000"/>
              <a:gd name="connsiteY187" fmla="*/ 1504851 h 1791309"/>
              <a:gd name="connsiteX188" fmla="*/ 1670304 w 12192000"/>
              <a:gd name="connsiteY188" fmla="*/ 1503744 h 1791309"/>
              <a:gd name="connsiteX189" fmla="*/ 1670197 w 12192000"/>
              <a:gd name="connsiteY189" fmla="*/ 1503497 h 1791309"/>
              <a:gd name="connsiteX190" fmla="*/ 1626301 w 12192000"/>
              <a:gd name="connsiteY190" fmla="*/ 1474931 h 1791309"/>
              <a:gd name="connsiteX191" fmla="*/ 1535119 w 12192000"/>
              <a:gd name="connsiteY191" fmla="*/ 1463075 h 1791309"/>
              <a:gd name="connsiteX192" fmla="*/ 1531340 w 12192000"/>
              <a:gd name="connsiteY192" fmla="*/ 1461293 h 1791309"/>
              <a:gd name="connsiteX193" fmla="*/ 1498454 w 12192000"/>
              <a:gd name="connsiteY193" fmla="*/ 1463478 h 1791309"/>
              <a:gd name="connsiteX194" fmla="*/ 1478806 w 12192000"/>
              <a:gd name="connsiteY194" fmla="*/ 1464611 h 1791309"/>
              <a:gd name="connsiteX195" fmla="*/ 1358081 w 12192000"/>
              <a:gd name="connsiteY195" fmla="*/ 1455545 h 1791309"/>
              <a:gd name="connsiteX196" fmla="*/ 1222449 w 12192000"/>
              <a:gd name="connsiteY196" fmla="*/ 1455454 h 1791309"/>
              <a:gd name="connsiteX197" fmla="*/ 1180983 w 12192000"/>
              <a:gd name="connsiteY197" fmla="*/ 1440557 h 1791309"/>
              <a:gd name="connsiteX198" fmla="*/ 1018426 w 12192000"/>
              <a:gd name="connsiteY198" fmla="*/ 1400226 h 1791309"/>
              <a:gd name="connsiteX199" fmla="*/ 940021 w 12192000"/>
              <a:gd name="connsiteY199" fmla="*/ 1409452 h 1791309"/>
              <a:gd name="connsiteX200" fmla="*/ 940362 w 12192000"/>
              <a:gd name="connsiteY200" fmla="*/ 1408090 h 1791309"/>
              <a:gd name="connsiteX201" fmla="*/ 927147 w 12192000"/>
              <a:gd name="connsiteY201" fmla="*/ 1407436 h 1791309"/>
              <a:gd name="connsiteX202" fmla="*/ 915481 w 12192000"/>
              <a:gd name="connsiteY202" fmla="*/ 1395526 h 1791309"/>
              <a:gd name="connsiteX203" fmla="*/ 884363 w 12192000"/>
              <a:gd name="connsiteY203" fmla="*/ 1395024 h 1791309"/>
              <a:gd name="connsiteX204" fmla="*/ 883522 w 12192000"/>
              <a:gd name="connsiteY204" fmla="*/ 1400267 h 1791309"/>
              <a:gd name="connsiteX205" fmla="*/ 865903 w 12192000"/>
              <a:gd name="connsiteY205" fmla="*/ 1394324 h 1791309"/>
              <a:gd name="connsiteX206" fmla="*/ 790832 w 12192000"/>
              <a:gd name="connsiteY206" fmla="*/ 1370999 h 1791309"/>
              <a:gd name="connsiteX207" fmla="*/ 749766 w 12192000"/>
              <a:gd name="connsiteY207" fmla="*/ 1353216 h 1791309"/>
              <a:gd name="connsiteX208" fmla="*/ 705470 w 12192000"/>
              <a:gd name="connsiteY208" fmla="*/ 1354328 h 1791309"/>
              <a:gd name="connsiteX209" fmla="*/ 692371 w 12192000"/>
              <a:gd name="connsiteY209" fmla="*/ 1343942 h 1791309"/>
              <a:gd name="connsiteX210" fmla="*/ 690203 w 12192000"/>
              <a:gd name="connsiteY210" fmla="*/ 1341970 h 1791309"/>
              <a:gd name="connsiteX211" fmla="*/ 679574 w 12192000"/>
              <a:gd name="connsiteY211" fmla="*/ 1338069 h 1791309"/>
              <a:gd name="connsiteX212" fmla="*/ 679009 w 12192000"/>
              <a:gd name="connsiteY212" fmla="*/ 1331966 h 1791309"/>
              <a:gd name="connsiteX213" fmla="*/ 664756 w 12192000"/>
              <a:gd name="connsiteY213" fmla="*/ 1322509 h 1791309"/>
              <a:gd name="connsiteX214" fmla="*/ 644515 w 12192000"/>
              <a:gd name="connsiteY214" fmla="*/ 1316732 h 1791309"/>
              <a:gd name="connsiteX215" fmla="*/ 545716 w 12192000"/>
              <a:gd name="connsiteY215" fmla="*/ 1294878 h 1791309"/>
              <a:gd name="connsiteX216" fmla="*/ 488094 w 12192000"/>
              <a:gd name="connsiteY216" fmla="*/ 1278596 h 1791309"/>
              <a:gd name="connsiteX217" fmla="*/ 468538 w 12192000"/>
              <a:gd name="connsiteY217" fmla="*/ 1267376 h 1791309"/>
              <a:gd name="connsiteX218" fmla="*/ 439655 w 12192000"/>
              <a:gd name="connsiteY218" fmla="*/ 1255090 h 1791309"/>
              <a:gd name="connsiteX219" fmla="*/ 390496 w 12192000"/>
              <a:gd name="connsiteY219" fmla="*/ 1229512 h 1791309"/>
              <a:gd name="connsiteX220" fmla="*/ 362616 w 12192000"/>
              <a:gd name="connsiteY220" fmla="*/ 1221981 h 1791309"/>
              <a:gd name="connsiteX221" fmla="*/ 348184 w 12192000"/>
              <a:gd name="connsiteY221" fmla="*/ 1213437 h 1791309"/>
              <a:gd name="connsiteX222" fmla="*/ 341576 w 12192000"/>
              <a:gd name="connsiteY222" fmla="*/ 1212583 h 1791309"/>
              <a:gd name="connsiteX223" fmla="*/ 320370 w 12192000"/>
              <a:gd name="connsiteY223" fmla="*/ 1206827 h 1791309"/>
              <a:gd name="connsiteX224" fmla="*/ 308082 w 12192000"/>
              <a:gd name="connsiteY224" fmla="*/ 1204195 h 1791309"/>
              <a:gd name="connsiteX225" fmla="*/ 303141 w 12192000"/>
              <a:gd name="connsiteY225" fmla="*/ 1203396 h 1791309"/>
              <a:gd name="connsiteX226" fmla="*/ 260955 w 12192000"/>
              <a:gd name="connsiteY226" fmla="*/ 1203345 h 1791309"/>
              <a:gd name="connsiteX227" fmla="*/ 234352 w 12192000"/>
              <a:gd name="connsiteY227" fmla="*/ 1193972 h 1791309"/>
              <a:gd name="connsiteX228" fmla="*/ 210954 w 12192000"/>
              <a:gd name="connsiteY228" fmla="*/ 1192326 h 1791309"/>
              <a:gd name="connsiteX229" fmla="*/ 204851 w 12192000"/>
              <a:gd name="connsiteY229" fmla="*/ 1190210 h 1791309"/>
              <a:gd name="connsiteX230" fmla="*/ 145778 w 12192000"/>
              <a:gd name="connsiteY230" fmla="*/ 1190651 h 1791309"/>
              <a:gd name="connsiteX231" fmla="*/ 105518 w 12192000"/>
              <a:gd name="connsiteY231" fmla="*/ 1184937 h 1791309"/>
              <a:gd name="connsiteX232" fmla="*/ 17623 w 12192000"/>
              <a:gd name="connsiteY232" fmla="*/ 1185238 h 1791309"/>
              <a:gd name="connsiteX233" fmla="*/ 0 w 12192000"/>
              <a:gd name="connsiteY233" fmla="*/ 1184768 h 1791309"/>
              <a:gd name="connsiteX234" fmla="*/ 0 w 12192000"/>
              <a:gd name="connsiteY234" fmla="*/ 0 h 179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12192000" h="1791309">
                <a:moveTo>
                  <a:pt x="0" y="0"/>
                </a:moveTo>
                <a:lnTo>
                  <a:pt x="12192000" y="0"/>
                </a:lnTo>
                <a:lnTo>
                  <a:pt x="12192000" y="1129867"/>
                </a:lnTo>
                <a:lnTo>
                  <a:pt x="12174158" y="1133797"/>
                </a:lnTo>
                <a:cubicBezTo>
                  <a:pt x="12157454" y="1140721"/>
                  <a:pt x="12149351" y="1153443"/>
                  <a:pt x="12111983" y="1161939"/>
                </a:cubicBezTo>
                <a:cubicBezTo>
                  <a:pt x="12087726" y="1155702"/>
                  <a:pt x="11984402" y="1203449"/>
                  <a:pt x="11967186" y="1201206"/>
                </a:cubicBezTo>
                <a:cubicBezTo>
                  <a:pt x="11967750" y="1205818"/>
                  <a:pt x="11957788" y="1208973"/>
                  <a:pt x="11953646" y="1205499"/>
                </a:cubicBezTo>
                <a:cubicBezTo>
                  <a:pt x="11874988" y="1196071"/>
                  <a:pt x="11923725" y="1235156"/>
                  <a:pt x="11874413" y="1213569"/>
                </a:cubicBezTo>
                <a:cubicBezTo>
                  <a:pt x="11842982" y="1211016"/>
                  <a:pt x="11850046" y="1264113"/>
                  <a:pt x="11815251" y="1241020"/>
                </a:cubicBezTo>
                <a:cubicBezTo>
                  <a:pt x="11777292" y="1243792"/>
                  <a:pt x="11755474" y="1265077"/>
                  <a:pt x="11718610" y="1253479"/>
                </a:cubicBezTo>
                <a:cubicBezTo>
                  <a:pt x="11683080" y="1256158"/>
                  <a:pt x="11653383" y="1266402"/>
                  <a:pt x="11622463" y="1262368"/>
                </a:cubicBezTo>
                <a:cubicBezTo>
                  <a:pt x="11611100" y="1269615"/>
                  <a:pt x="11599917" y="1272947"/>
                  <a:pt x="11587426" y="1263916"/>
                </a:cubicBezTo>
                <a:lnTo>
                  <a:pt x="11471543" y="1280394"/>
                </a:lnTo>
                <a:cubicBezTo>
                  <a:pt x="11480443" y="1295700"/>
                  <a:pt x="11403671" y="1266178"/>
                  <a:pt x="11406215" y="1280453"/>
                </a:cubicBezTo>
                <a:cubicBezTo>
                  <a:pt x="11384948" y="1263081"/>
                  <a:pt x="11383757" y="1289202"/>
                  <a:pt x="11361043" y="1286632"/>
                </a:cubicBezTo>
                <a:cubicBezTo>
                  <a:pt x="11336582" y="1287680"/>
                  <a:pt x="11298132" y="1293514"/>
                  <a:pt x="11259450" y="1286738"/>
                </a:cubicBezTo>
                <a:cubicBezTo>
                  <a:pt x="11218591" y="1278110"/>
                  <a:pt x="11200256" y="1320872"/>
                  <a:pt x="11154950" y="1291274"/>
                </a:cubicBezTo>
                <a:cubicBezTo>
                  <a:pt x="11111513" y="1290650"/>
                  <a:pt x="11088472" y="1292909"/>
                  <a:pt x="11055163" y="1282991"/>
                </a:cubicBezTo>
                <a:cubicBezTo>
                  <a:pt x="11032544" y="1281021"/>
                  <a:pt x="10996199" y="1284394"/>
                  <a:pt x="10959430" y="1284028"/>
                </a:cubicBezTo>
                <a:cubicBezTo>
                  <a:pt x="10931591" y="1287404"/>
                  <a:pt x="10905508" y="1291463"/>
                  <a:pt x="10886552" y="1294734"/>
                </a:cubicBezTo>
                <a:cubicBezTo>
                  <a:pt x="10880420" y="1303453"/>
                  <a:pt x="10841339" y="1295806"/>
                  <a:pt x="10832696" y="1296692"/>
                </a:cubicBezTo>
                <a:cubicBezTo>
                  <a:pt x="10823079" y="1304372"/>
                  <a:pt x="10783778" y="1279364"/>
                  <a:pt x="10772242" y="1273555"/>
                </a:cubicBezTo>
                <a:lnTo>
                  <a:pt x="10696254" y="1259247"/>
                </a:lnTo>
                <a:lnTo>
                  <a:pt x="10577832" y="1255994"/>
                </a:lnTo>
                <a:cubicBezTo>
                  <a:pt x="10578169" y="1226829"/>
                  <a:pt x="10521442" y="1275048"/>
                  <a:pt x="10531976" y="1249692"/>
                </a:cubicBezTo>
                <a:cubicBezTo>
                  <a:pt x="10499819" y="1253413"/>
                  <a:pt x="10485745" y="1214474"/>
                  <a:pt x="10453101" y="1241000"/>
                </a:cubicBezTo>
                <a:cubicBezTo>
                  <a:pt x="10439254" y="1237435"/>
                  <a:pt x="10423820" y="1236093"/>
                  <a:pt x="10407706" y="1235650"/>
                </a:cubicBezTo>
                <a:lnTo>
                  <a:pt x="10368559" y="1235686"/>
                </a:lnTo>
                <a:lnTo>
                  <a:pt x="10352542" y="1245817"/>
                </a:lnTo>
                <a:cubicBezTo>
                  <a:pt x="10342771" y="1253838"/>
                  <a:pt x="10305910" y="1267651"/>
                  <a:pt x="10294918" y="1263549"/>
                </a:cubicBezTo>
                <a:cubicBezTo>
                  <a:pt x="10286400" y="1265045"/>
                  <a:pt x="10278941" y="1270917"/>
                  <a:pt x="10271059" y="1265010"/>
                </a:cubicBezTo>
                <a:cubicBezTo>
                  <a:pt x="10259993" y="1258516"/>
                  <a:pt x="10241455" y="1282408"/>
                  <a:pt x="10239064" y="1270598"/>
                </a:cubicBezTo>
                <a:lnTo>
                  <a:pt x="10181078" y="1276374"/>
                </a:lnTo>
                <a:cubicBezTo>
                  <a:pt x="10176383" y="1283869"/>
                  <a:pt x="10166588" y="1284786"/>
                  <a:pt x="10153458" y="1285229"/>
                </a:cubicBezTo>
                <a:lnTo>
                  <a:pt x="10140775" y="1285847"/>
                </a:lnTo>
                <a:lnTo>
                  <a:pt x="10132055" y="1297214"/>
                </a:lnTo>
                <a:cubicBezTo>
                  <a:pt x="10121112" y="1284388"/>
                  <a:pt x="10112812" y="1319799"/>
                  <a:pt x="10094093" y="1316697"/>
                </a:cubicBezTo>
                <a:lnTo>
                  <a:pt x="10054855" y="1316203"/>
                </a:lnTo>
                <a:cubicBezTo>
                  <a:pt x="10047253" y="1314463"/>
                  <a:pt x="10023891" y="1325924"/>
                  <a:pt x="10016268" y="1325133"/>
                </a:cubicBezTo>
                <a:cubicBezTo>
                  <a:pt x="9975530" y="1333371"/>
                  <a:pt x="9961472" y="1333730"/>
                  <a:pt x="9937115" y="1337731"/>
                </a:cubicBezTo>
                <a:cubicBezTo>
                  <a:pt x="9896092" y="1337713"/>
                  <a:pt x="9865853" y="1334961"/>
                  <a:pt x="9824942" y="1342969"/>
                </a:cubicBezTo>
                <a:lnTo>
                  <a:pt x="9705553" y="1359323"/>
                </a:lnTo>
                <a:cubicBezTo>
                  <a:pt x="9652292" y="1351199"/>
                  <a:pt x="9607405" y="1371958"/>
                  <a:pt x="9589915" y="1382355"/>
                </a:cubicBezTo>
                <a:cubicBezTo>
                  <a:pt x="9524425" y="1393971"/>
                  <a:pt x="9387390" y="1424473"/>
                  <a:pt x="9315048" y="1428626"/>
                </a:cubicBezTo>
                <a:lnTo>
                  <a:pt x="9209077" y="1448049"/>
                </a:lnTo>
                <a:lnTo>
                  <a:pt x="9133300" y="1456152"/>
                </a:lnTo>
                <a:lnTo>
                  <a:pt x="9031264" y="1462053"/>
                </a:lnTo>
                <a:lnTo>
                  <a:pt x="8983321" y="1464616"/>
                </a:lnTo>
                <a:lnTo>
                  <a:pt x="8983035" y="1464417"/>
                </a:lnTo>
                <a:cubicBezTo>
                  <a:pt x="8980980" y="1464226"/>
                  <a:pt x="8978163" y="1464489"/>
                  <a:pt x="8974072" y="1465390"/>
                </a:cubicBezTo>
                <a:lnTo>
                  <a:pt x="8968242" y="1467079"/>
                </a:lnTo>
                <a:lnTo>
                  <a:pt x="8952199" y="1469700"/>
                </a:lnTo>
                <a:lnTo>
                  <a:pt x="8945873" y="1469099"/>
                </a:lnTo>
                <a:lnTo>
                  <a:pt x="8940905" y="1467238"/>
                </a:lnTo>
                <a:cubicBezTo>
                  <a:pt x="8932575" y="1473801"/>
                  <a:pt x="8933428" y="1481221"/>
                  <a:pt x="8906846" y="1464481"/>
                </a:cubicBezTo>
                <a:cubicBezTo>
                  <a:pt x="8875905" y="1465225"/>
                  <a:pt x="8767249" y="1477012"/>
                  <a:pt x="8730411" y="1479838"/>
                </a:cubicBezTo>
                <a:cubicBezTo>
                  <a:pt x="8697830" y="1488616"/>
                  <a:pt x="8726157" y="1477386"/>
                  <a:pt x="8685834" y="1481431"/>
                </a:cubicBezTo>
                <a:cubicBezTo>
                  <a:pt x="8649663" y="1497505"/>
                  <a:pt x="8617161" y="1483769"/>
                  <a:pt x="8574116" y="1488166"/>
                </a:cubicBezTo>
                <a:lnTo>
                  <a:pt x="8503254" y="1475627"/>
                </a:lnTo>
                <a:lnTo>
                  <a:pt x="8489028" y="1480483"/>
                </a:lnTo>
                <a:lnTo>
                  <a:pt x="8484222" y="1482955"/>
                </a:lnTo>
                <a:cubicBezTo>
                  <a:pt x="8480710" y="1484416"/>
                  <a:pt x="8478112" y="1485080"/>
                  <a:pt x="8476034" y="1485197"/>
                </a:cubicBezTo>
                <a:lnTo>
                  <a:pt x="8475659" y="1485048"/>
                </a:lnTo>
                <a:lnTo>
                  <a:pt x="8468325" y="1487552"/>
                </a:lnTo>
                <a:lnTo>
                  <a:pt x="8401298" y="1493672"/>
                </a:lnTo>
                <a:lnTo>
                  <a:pt x="8390295" y="1502138"/>
                </a:lnTo>
                <a:cubicBezTo>
                  <a:pt x="8384606" y="1505321"/>
                  <a:pt x="8378033" y="1507689"/>
                  <a:pt x="8370102" y="1508730"/>
                </a:cubicBezTo>
                <a:cubicBezTo>
                  <a:pt x="8346527" y="1514550"/>
                  <a:pt x="8269793" y="1532082"/>
                  <a:pt x="8248843" y="1537060"/>
                </a:cubicBezTo>
                <a:lnTo>
                  <a:pt x="8244399" y="1538596"/>
                </a:lnTo>
                <a:lnTo>
                  <a:pt x="8241700" y="1538396"/>
                </a:lnTo>
                <a:lnTo>
                  <a:pt x="8230388" y="1546517"/>
                </a:lnTo>
                <a:cubicBezTo>
                  <a:pt x="8227226" y="1549698"/>
                  <a:pt x="8225026" y="1553241"/>
                  <a:pt x="8224228" y="1557267"/>
                </a:cubicBezTo>
                <a:lnTo>
                  <a:pt x="8199666" y="1559012"/>
                </a:lnTo>
                <a:lnTo>
                  <a:pt x="8194548" y="1565013"/>
                </a:lnTo>
                <a:cubicBezTo>
                  <a:pt x="8190810" y="1577396"/>
                  <a:pt x="8158901" y="1567171"/>
                  <a:pt x="8165771" y="1579116"/>
                </a:cubicBezTo>
                <a:cubicBezTo>
                  <a:pt x="8143208" y="1572277"/>
                  <a:pt x="8132387" y="1598919"/>
                  <a:pt x="8116832" y="1608547"/>
                </a:cubicBezTo>
                <a:cubicBezTo>
                  <a:pt x="8107684" y="1604668"/>
                  <a:pt x="8099460" y="1609694"/>
                  <a:pt x="8089016" y="1617129"/>
                </a:cubicBezTo>
                <a:lnTo>
                  <a:pt x="8074658" y="1626971"/>
                </a:lnTo>
                <a:lnTo>
                  <a:pt x="8068056" y="1627924"/>
                </a:lnTo>
                <a:cubicBezTo>
                  <a:pt x="8060220" y="1629936"/>
                  <a:pt x="8053184" y="1632419"/>
                  <a:pt x="8046900" y="1634483"/>
                </a:cubicBezTo>
                <a:lnTo>
                  <a:pt x="8034634" y="1637466"/>
                </a:lnTo>
                <a:lnTo>
                  <a:pt x="8029700" y="1638364"/>
                </a:lnTo>
                <a:lnTo>
                  <a:pt x="7987514" y="1638160"/>
                </a:lnTo>
                <a:cubicBezTo>
                  <a:pt x="7980319" y="1639536"/>
                  <a:pt x="7969308" y="1646808"/>
                  <a:pt x="7960991" y="1648892"/>
                </a:cubicBezTo>
                <a:cubicBezTo>
                  <a:pt x="7962266" y="1658962"/>
                  <a:pt x="7948210" y="1650809"/>
                  <a:pt x="7937606" y="1650659"/>
                </a:cubicBezTo>
                <a:lnTo>
                  <a:pt x="7931522" y="1653082"/>
                </a:lnTo>
                <a:cubicBezTo>
                  <a:pt x="7920662" y="1653340"/>
                  <a:pt x="7888992" y="1651284"/>
                  <a:pt x="7872444" y="1652202"/>
                </a:cubicBezTo>
                <a:lnTo>
                  <a:pt x="7832232" y="1658594"/>
                </a:lnTo>
                <a:lnTo>
                  <a:pt x="7744332" y="1657695"/>
                </a:lnTo>
                <a:cubicBezTo>
                  <a:pt x="7736583" y="1656418"/>
                  <a:pt x="7729572" y="1656803"/>
                  <a:pt x="7723062" y="1658222"/>
                </a:cubicBezTo>
                <a:lnTo>
                  <a:pt x="7705682" y="1664606"/>
                </a:lnTo>
                <a:lnTo>
                  <a:pt x="7702441" y="1671260"/>
                </a:lnTo>
                <a:lnTo>
                  <a:pt x="7690889" y="1672499"/>
                </a:lnTo>
                <a:lnTo>
                  <a:pt x="7688002" y="1674071"/>
                </a:lnTo>
                <a:cubicBezTo>
                  <a:pt x="7682503" y="1677097"/>
                  <a:pt x="7677007" y="1679895"/>
                  <a:pt x="7671275" y="1681835"/>
                </a:cubicBezTo>
                <a:cubicBezTo>
                  <a:pt x="7654111" y="1682062"/>
                  <a:pt x="7618318" y="1675322"/>
                  <a:pt x="7585018" y="1675431"/>
                </a:cubicBezTo>
                <a:cubicBezTo>
                  <a:pt x="7528719" y="1664428"/>
                  <a:pt x="7521329" y="1707497"/>
                  <a:pt x="7471472" y="1682487"/>
                </a:cubicBezTo>
                <a:cubicBezTo>
                  <a:pt x="7480732" y="1694322"/>
                  <a:pt x="7397792" y="1692238"/>
                  <a:pt x="7381391" y="1689122"/>
                </a:cubicBezTo>
                <a:cubicBezTo>
                  <a:pt x="7341128" y="1711132"/>
                  <a:pt x="7346708" y="1685490"/>
                  <a:pt x="7292528" y="1689863"/>
                </a:cubicBezTo>
                <a:cubicBezTo>
                  <a:pt x="7237308" y="1683875"/>
                  <a:pt x="7271540" y="1692433"/>
                  <a:pt x="7226210" y="1684783"/>
                </a:cubicBezTo>
                <a:lnTo>
                  <a:pt x="7179107" y="1664705"/>
                </a:lnTo>
                <a:lnTo>
                  <a:pt x="7176110" y="1667956"/>
                </a:lnTo>
                <a:cubicBezTo>
                  <a:pt x="7171229" y="1670861"/>
                  <a:pt x="7163632" y="1672608"/>
                  <a:pt x="7149935" y="1671723"/>
                </a:cubicBezTo>
                <a:lnTo>
                  <a:pt x="7076173" y="1681613"/>
                </a:lnTo>
                <a:cubicBezTo>
                  <a:pt x="7040346" y="1682305"/>
                  <a:pt x="7033727" y="1686564"/>
                  <a:pt x="7002038" y="1684528"/>
                </a:cubicBezTo>
                <a:cubicBezTo>
                  <a:pt x="6921124" y="1693326"/>
                  <a:pt x="6935142" y="1700259"/>
                  <a:pt x="6883473" y="1705122"/>
                </a:cubicBezTo>
                <a:cubicBezTo>
                  <a:pt x="6831804" y="1709985"/>
                  <a:pt x="6740980" y="1710711"/>
                  <a:pt x="6692022" y="1713707"/>
                </a:cubicBezTo>
                <a:cubicBezTo>
                  <a:pt x="6643064" y="1716703"/>
                  <a:pt x="6668333" y="1719031"/>
                  <a:pt x="6589722" y="1723098"/>
                </a:cubicBezTo>
                <a:cubicBezTo>
                  <a:pt x="6512571" y="1759389"/>
                  <a:pt x="6380724" y="1753453"/>
                  <a:pt x="6301694" y="1743703"/>
                </a:cubicBezTo>
                <a:cubicBezTo>
                  <a:pt x="6281734" y="1756503"/>
                  <a:pt x="6212956" y="1754732"/>
                  <a:pt x="6183195" y="1758873"/>
                </a:cubicBezTo>
                <a:cubicBezTo>
                  <a:pt x="6153434" y="1763014"/>
                  <a:pt x="6131593" y="1775778"/>
                  <a:pt x="6123126" y="1768552"/>
                </a:cubicBezTo>
                <a:lnTo>
                  <a:pt x="6096136" y="1767260"/>
                </a:lnTo>
                <a:lnTo>
                  <a:pt x="6032917" y="1781697"/>
                </a:lnTo>
                <a:lnTo>
                  <a:pt x="5977870" y="1771268"/>
                </a:lnTo>
                <a:lnTo>
                  <a:pt x="5916336" y="1780879"/>
                </a:lnTo>
                <a:cubicBezTo>
                  <a:pt x="5904930" y="1780355"/>
                  <a:pt x="5880720" y="1781016"/>
                  <a:pt x="5867980" y="1783724"/>
                </a:cubicBezTo>
                <a:lnTo>
                  <a:pt x="5743302" y="1782136"/>
                </a:lnTo>
                <a:lnTo>
                  <a:pt x="5607054" y="1775578"/>
                </a:lnTo>
                <a:lnTo>
                  <a:pt x="5507342" y="1791309"/>
                </a:lnTo>
                <a:cubicBezTo>
                  <a:pt x="5514534" y="1780535"/>
                  <a:pt x="5427790" y="1792064"/>
                  <a:pt x="5421508" y="1781856"/>
                </a:cubicBezTo>
                <a:cubicBezTo>
                  <a:pt x="5418089" y="1773527"/>
                  <a:pt x="5371877" y="1776489"/>
                  <a:pt x="5361713" y="1773980"/>
                </a:cubicBezTo>
                <a:lnTo>
                  <a:pt x="5241786" y="1756656"/>
                </a:lnTo>
                <a:cubicBezTo>
                  <a:pt x="5231623" y="1756470"/>
                  <a:pt x="5210558" y="1749512"/>
                  <a:pt x="5202963" y="1747306"/>
                </a:cubicBezTo>
                <a:lnTo>
                  <a:pt x="5154668" y="1744668"/>
                </a:lnTo>
                <a:lnTo>
                  <a:pt x="5136547" y="1738620"/>
                </a:lnTo>
                <a:lnTo>
                  <a:pt x="5122587" y="1735756"/>
                </a:lnTo>
                <a:lnTo>
                  <a:pt x="5119579" y="1734004"/>
                </a:lnTo>
                <a:cubicBezTo>
                  <a:pt x="5113851" y="1730636"/>
                  <a:pt x="5108044" y="1727458"/>
                  <a:pt x="5101616" y="1724948"/>
                </a:cubicBezTo>
                <a:cubicBezTo>
                  <a:pt x="5088362" y="1748626"/>
                  <a:pt x="5044771" y="1707503"/>
                  <a:pt x="5045783" y="1730209"/>
                </a:cubicBezTo>
                <a:cubicBezTo>
                  <a:pt x="5008168" y="1720538"/>
                  <a:pt x="5019000" y="1744687"/>
                  <a:pt x="4991477" y="1716450"/>
                </a:cubicBezTo>
                <a:cubicBezTo>
                  <a:pt x="4917012" y="1716520"/>
                  <a:pt x="4859743" y="1698620"/>
                  <a:pt x="4820387" y="1695973"/>
                </a:cubicBezTo>
                <a:cubicBezTo>
                  <a:pt x="4781031" y="1693326"/>
                  <a:pt x="4776995" y="1700624"/>
                  <a:pt x="4755339" y="1700569"/>
                </a:cubicBezTo>
                <a:cubicBezTo>
                  <a:pt x="4737617" y="1700544"/>
                  <a:pt x="4724764" y="1697021"/>
                  <a:pt x="4714053" y="1695822"/>
                </a:cubicBezTo>
                <a:lnTo>
                  <a:pt x="4691073" y="1693377"/>
                </a:lnTo>
                <a:cubicBezTo>
                  <a:pt x="4655690" y="1687493"/>
                  <a:pt x="4539520" y="1664477"/>
                  <a:pt x="4495727" y="1656633"/>
                </a:cubicBezTo>
                <a:cubicBezTo>
                  <a:pt x="4451934" y="1648789"/>
                  <a:pt x="4444062" y="1645926"/>
                  <a:pt x="4428317" y="1646311"/>
                </a:cubicBezTo>
                <a:lnTo>
                  <a:pt x="4424455" y="1646545"/>
                </a:lnTo>
                <a:lnTo>
                  <a:pt x="4418141" y="1643457"/>
                </a:lnTo>
                <a:cubicBezTo>
                  <a:pt x="4410761" y="1640493"/>
                  <a:pt x="4401533" y="1637604"/>
                  <a:pt x="4389054" y="1635100"/>
                </a:cubicBezTo>
                <a:cubicBezTo>
                  <a:pt x="4364845" y="1640335"/>
                  <a:pt x="4261162" y="1598709"/>
                  <a:pt x="4243963" y="1600547"/>
                </a:cubicBezTo>
                <a:cubicBezTo>
                  <a:pt x="4244492" y="1596582"/>
                  <a:pt x="4234508" y="1593814"/>
                  <a:pt x="4230390" y="1596782"/>
                </a:cubicBezTo>
                <a:cubicBezTo>
                  <a:pt x="4151802" y="1604469"/>
                  <a:pt x="4200248" y="1571110"/>
                  <a:pt x="4151096" y="1589415"/>
                </a:cubicBezTo>
                <a:cubicBezTo>
                  <a:pt x="4119683" y="1591443"/>
                  <a:pt x="4113911" y="1574835"/>
                  <a:pt x="4091729" y="1565484"/>
                </a:cubicBezTo>
                <a:cubicBezTo>
                  <a:pt x="4053748" y="1562897"/>
                  <a:pt x="4031770" y="1544470"/>
                  <a:pt x="3994992" y="1554250"/>
                </a:cubicBezTo>
                <a:cubicBezTo>
                  <a:pt x="3959443" y="1551755"/>
                  <a:pt x="3929669" y="1542783"/>
                  <a:pt x="3898778" y="1546088"/>
                </a:cubicBezTo>
                <a:cubicBezTo>
                  <a:pt x="3887360" y="1539793"/>
                  <a:pt x="3876153" y="1536867"/>
                  <a:pt x="3863728" y="1544567"/>
                </a:cubicBezTo>
                <a:lnTo>
                  <a:pt x="3729252" y="1544592"/>
                </a:lnTo>
                <a:lnTo>
                  <a:pt x="3716543" y="1541771"/>
                </a:lnTo>
                <a:lnTo>
                  <a:pt x="3715389" y="1538406"/>
                </a:lnTo>
                <a:cubicBezTo>
                  <a:pt x="3706175" y="1535154"/>
                  <a:pt x="3680562" y="1538571"/>
                  <a:pt x="3682391" y="1529372"/>
                </a:cubicBezTo>
                <a:lnTo>
                  <a:pt x="3669607" y="1534463"/>
                </a:lnTo>
                <a:cubicBezTo>
                  <a:pt x="3669597" y="1534461"/>
                  <a:pt x="3669587" y="1534460"/>
                  <a:pt x="3669577" y="1534458"/>
                </a:cubicBezTo>
                <a:lnTo>
                  <a:pt x="3660365" y="1531370"/>
                </a:lnTo>
                <a:cubicBezTo>
                  <a:pt x="3654539" y="1527865"/>
                  <a:pt x="3648520" y="1522770"/>
                  <a:pt x="3637171" y="1523813"/>
                </a:cubicBezTo>
                <a:lnTo>
                  <a:pt x="3636519" y="1523773"/>
                </a:lnTo>
                <a:lnTo>
                  <a:pt x="3589716" y="1506360"/>
                </a:lnTo>
                <a:lnTo>
                  <a:pt x="3583541" y="1507469"/>
                </a:lnTo>
                <a:cubicBezTo>
                  <a:pt x="3579272" y="1507967"/>
                  <a:pt x="3576419" y="1507958"/>
                  <a:pt x="3574426" y="1507574"/>
                </a:cubicBezTo>
                <a:lnTo>
                  <a:pt x="3574190" y="1507350"/>
                </a:lnTo>
                <a:lnTo>
                  <a:pt x="3565671" y="1507894"/>
                </a:lnTo>
                <a:cubicBezTo>
                  <a:pt x="3551329" y="1509331"/>
                  <a:pt x="3529061" y="1497487"/>
                  <a:pt x="3515816" y="1499688"/>
                </a:cubicBezTo>
                <a:cubicBezTo>
                  <a:pt x="3493619" y="1496054"/>
                  <a:pt x="3468326" y="1501164"/>
                  <a:pt x="3452912" y="1496444"/>
                </a:cubicBezTo>
                <a:lnTo>
                  <a:pt x="3380405" y="1486216"/>
                </a:lnTo>
                <a:lnTo>
                  <a:pt x="3343625" y="1500147"/>
                </a:lnTo>
                <a:cubicBezTo>
                  <a:pt x="3339603" y="1502039"/>
                  <a:pt x="3333747" y="1502912"/>
                  <a:pt x="3323774" y="1501476"/>
                </a:cubicBezTo>
                <a:lnTo>
                  <a:pt x="3321444" y="1500659"/>
                </a:lnTo>
                <a:cubicBezTo>
                  <a:pt x="3316135" y="1502690"/>
                  <a:pt x="3275316" y="1503491"/>
                  <a:pt x="3242143" y="1505268"/>
                </a:cubicBezTo>
                <a:cubicBezTo>
                  <a:pt x="3189534" y="1507034"/>
                  <a:pt x="3183224" y="1513621"/>
                  <a:pt x="3122401" y="1511314"/>
                </a:cubicBezTo>
                <a:cubicBezTo>
                  <a:pt x="3062558" y="1512135"/>
                  <a:pt x="3052178" y="1517079"/>
                  <a:pt x="3010177" y="1513132"/>
                </a:cubicBezTo>
                <a:lnTo>
                  <a:pt x="2782615" y="1509375"/>
                </a:lnTo>
                <a:cubicBezTo>
                  <a:pt x="2720443" y="1532093"/>
                  <a:pt x="2739680" y="1506747"/>
                  <a:pt x="2668665" y="1517660"/>
                </a:cubicBezTo>
                <a:cubicBezTo>
                  <a:pt x="2637679" y="1529969"/>
                  <a:pt x="2588747" y="1520593"/>
                  <a:pt x="2548073" y="1516667"/>
                </a:cubicBezTo>
                <a:lnTo>
                  <a:pt x="2423377" y="1527776"/>
                </a:lnTo>
                <a:cubicBezTo>
                  <a:pt x="2391762" y="1541398"/>
                  <a:pt x="2334138" y="1516264"/>
                  <a:pt x="2295298" y="1534368"/>
                </a:cubicBezTo>
                <a:cubicBezTo>
                  <a:pt x="2256198" y="1534684"/>
                  <a:pt x="2213382" y="1531065"/>
                  <a:pt x="2188781" y="1529677"/>
                </a:cubicBezTo>
                <a:cubicBezTo>
                  <a:pt x="2152040" y="1526523"/>
                  <a:pt x="2110059" y="1518979"/>
                  <a:pt x="2074855" y="1515446"/>
                </a:cubicBezTo>
                <a:cubicBezTo>
                  <a:pt x="2057773" y="1526670"/>
                  <a:pt x="2060765" y="1522088"/>
                  <a:pt x="2012587" y="1522487"/>
                </a:cubicBezTo>
                <a:cubicBezTo>
                  <a:pt x="1998635" y="1532169"/>
                  <a:pt x="1952297" y="1513377"/>
                  <a:pt x="1932075" y="1517914"/>
                </a:cubicBezTo>
                <a:lnTo>
                  <a:pt x="1908490" y="1526423"/>
                </a:lnTo>
                <a:cubicBezTo>
                  <a:pt x="1908463" y="1526419"/>
                  <a:pt x="1908437" y="1526414"/>
                  <a:pt x="1908410" y="1526410"/>
                </a:cubicBezTo>
                <a:lnTo>
                  <a:pt x="1901918" y="1522410"/>
                </a:lnTo>
                <a:cubicBezTo>
                  <a:pt x="1894621" y="1518990"/>
                  <a:pt x="1885539" y="1517409"/>
                  <a:pt x="1876753" y="1517619"/>
                </a:cubicBezTo>
                <a:lnTo>
                  <a:pt x="1858194" y="1522343"/>
                </a:lnTo>
                <a:lnTo>
                  <a:pt x="1702657" y="1510562"/>
                </a:lnTo>
                <a:lnTo>
                  <a:pt x="1701421" y="1510775"/>
                </a:lnTo>
                <a:lnTo>
                  <a:pt x="1699973" y="1507739"/>
                </a:lnTo>
                <a:lnTo>
                  <a:pt x="1682526" y="1504598"/>
                </a:lnTo>
                <a:lnTo>
                  <a:pt x="1677380" y="1504851"/>
                </a:lnTo>
                <a:cubicBezTo>
                  <a:pt x="1673914" y="1504766"/>
                  <a:pt x="1671712" y="1504379"/>
                  <a:pt x="1670304" y="1503744"/>
                </a:cubicBezTo>
                <a:cubicBezTo>
                  <a:pt x="1670268" y="1503662"/>
                  <a:pt x="1670233" y="1503579"/>
                  <a:pt x="1670197" y="1503497"/>
                </a:cubicBezTo>
                <a:lnTo>
                  <a:pt x="1626301" y="1474931"/>
                </a:lnTo>
                <a:cubicBezTo>
                  <a:pt x="1604915" y="1468296"/>
                  <a:pt x="1551479" y="1469979"/>
                  <a:pt x="1535119" y="1463075"/>
                </a:cubicBezTo>
                <a:lnTo>
                  <a:pt x="1531340" y="1461293"/>
                </a:lnTo>
                <a:cubicBezTo>
                  <a:pt x="1525230" y="1461360"/>
                  <a:pt x="1504579" y="1462700"/>
                  <a:pt x="1498454" y="1463478"/>
                </a:cubicBezTo>
                <a:lnTo>
                  <a:pt x="1478806" y="1464611"/>
                </a:lnTo>
                <a:cubicBezTo>
                  <a:pt x="1448580" y="1467082"/>
                  <a:pt x="1388307" y="1453074"/>
                  <a:pt x="1358081" y="1455545"/>
                </a:cubicBezTo>
                <a:cubicBezTo>
                  <a:pt x="1299271" y="1452863"/>
                  <a:pt x="1273552" y="1462767"/>
                  <a:pt x="1222449" y="1455454"/>
                </a:cubicBezTo>
                <a:cubicBezTo>
                  <a:pt x="1205416" y="1455703"/>
                  <a:pt x="1168801" y="1449081"/>
                  <a:pt x="1180983" y="1440557"/>
                </a:cubicBezTo>
                <a:cubicBezTo>
                  <a:pt x="1023068" y="1409358"/>
                  <a:pt x="1056832" y="1408921"/>
                  <a:pt x="1018426" y="1400226"/>
                </a:cubicBezTo>
                <a:lnTo>
                  <a:pt x="940021" y="1409452"/>
                </a:lnTo>
                <a:cubicBezTo>
                  <a:pt x="940135" y="1408998"/>
                  <a:pt x="940248" y="1408544"/>
                  <a:pt x="940362" y="1408090"/>
                </a:cubicBezTo>
                <a:lnTo>
                  <a:pt x="927147" y="1407436"/>
                </a:lnTo>
                <a:lnTo>
                  <a:pt x="915481" y="1395526"/>
                </a:lnTo>
                <a:cubicBezTo>
                  <a:pt x="907071" y="1390072"/>
                  <a:pt x="906923" y="1401911"/>
                  <a:pt x="884363" y="1395024"/>
                </a:cubicBezTo>
                <a:lnTo>
                  <a:pt x="883522" y="1400267"/>
                </a:lnTo>
                <a:lnTo>
                  <a:pt x="865903" y="1394324"/>
                </a:lnTo>
                <a:cubicBezTo>
                  <a:pt x="843001" y="1384824"/>
                  <a:pt x="819998" y="1373730"/>
                  <a:pt x="790832" y="1370999"/>
                </a:cubicBezTo>
                <a:cubicBezTo>
                  <a:pt x="772294" y="1340731"/>
                  <a:pt x="778197" y="1365674"/>
                  <a:pt x="749766" y="1353216"/>
                </a:cubicBezTo>
                <a:cubicBezTo>
                  <a:pt x="748128" y="1375985"/>
                  <a:pt x="718385" y="1331645"/>
                  <a:pt x="705470" y="1354328"/>
                </a:cubicBezTo>
                <a:cubicBezTo>
                  <a:pt x="700707" y="1351342"/>
                  <a:pt x="696499" y="1347733"/>
                  <a:pt x="692371" y="1343942"/>
                </a:cubicBezTo>
                <a:lnTo>
                  <a:pt x="690203" y="1341970"/>
                </a:lnTo>
                <a:lnTo>
                  <a:pt x="679574" y="1338069"/>
                </a:lnTo>
                <a:cubicBezTo>
                  <a:pt x="679386" y="1336035"/>
                  <a:pt x="679197" y="1334000"/>
                  <a:pt x="679009" y="1331966"/>
                </a:cubicBezTo>
                <a:lnTo>
                  <a:pt x="664756" y="1322509"/>
                </a:lnTo>
                <a:cubicBezTo>
                  <a:pt x="659043" y="1319741"/>
                  <a:pt x="652454" y="1317669"/>
                  <a:pt x="644515" y="1316732"/>
                </a:cubicBezTo>
                <a:cubicBezTo>
                  <a:pt x="614253" y="1322334"/>
                  <a:pt x="583561" y="1286736"/>
                  <a:pt x="545716" y="1294878"/>
                </a:cubicBezTo>
                <a:cubicBezTo>
                  <a:pt x="532281" y="1295942"/>
                  <a:pt x="493615" y="1287410"/>
                  <a:pt x="488094" y="1278596"/>
                </a:cubicBezTo>
                <a:cubicBezTo>
                  <a:pt x="480401" y="1275336"/>
                  <a:pt x="470327" y="1275952"/>
                  <a:pt x="468538" y="1267376"/>
                </a:cubicBezTo>
                <a:cubicBezTo>
                  <a:pt x="464708" y="1256704"/>
                  <a:pt x="432874" y="1265329"/>
                  <a:pt x="439655" y="1255090"/>
                </a:cubicBezTo>
                <a:cubicBezTo>
                  <a:pt x="417143" y="1260853"/>
                  <a:pt x="406123" y="1237878"/>
                  <a:pt x="390496" y="1229512"/>
                </a:cubicBezTo>
                <a:cubicBezTo>
                  <a:pt x="381377" y="1232799"/>
                  <a:pt x="373115" y="1228433"/>
                  <a:pt x="362616" y="1221981"/>
                </a:cubicBezTo>
                <a:lnTo>
                  <a:pt x="348184" y="1213437"/>
                </a:lnTo>
                <a:lnTo>
                  <a:pt x="341576" y="1212583"/>
                </a:lnTo>
                <a:cubicBezTo>
                  <a:pt x="333723" y="1210810"/>
                  <a:pt x="326669" y="1208637"/>
                  <a:pt x="320370" y="1206827"/>
                </a:cubicBezTo>
                <a:lnTo>
                  <a:pt x="308082" y="1204195"/>
                </a:lnTo>
                <a:lnTo>
                  <a:pt x="303141" y="1203396"/>
                </a:lnTo>
                <a:lnTo>
                  <a:pt x="260955" y="1203345"/>
                </a:lnTo>
                <a:cubicBezTo>
                  <a:pt x="253750" y="1202123"/>
                  <a:pt x="242684" y="1195808"/>
                  <a:pt x="234352" y="1193972"/>
                </a:cubicBezTo>
                <a:cubicBezTo>
                  <a:pt x="235552" y="1185317"/>
                  <a:pt x="221556" y="1192255"/>
                  <a:pt x="210954" y="1192326"/>
                </a:cubicBezTo>
                <a:lnTo>
                  <a:pt x="204851" y="1190210"/>
                </a:lnTo>
                <a:cubicBezTo>
                  <a:pt x="193989" y="1189929"/>
                  <a:pt x="162334" y="1191528"/>
                  <a:pt x="145778" y="1190651"/>
                </a:cubicBezTo>
                <a:lnTo>
                  <a:pt x="105518" y="1184937"/>
                </a:lnTo>
                <a:lnTo>
                  <a:pt x="17623" y="1185238"/>
                </a:lnTo>
                <a:lnTo>
                  <a:pt x="0" y="1184768"/>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6C16E860-B023-544E-33D3-41F4B5152B41}"/>
              </a:ext>
            </a:extLst>
          </p:cNvPr>
          <p:cNvSpPr>
            <a:spLocks noGrp="1"/>
          </p:cNvSpPr>
          <p:nvPr>
            <p:ph type="title"/>
          </p:nvPr>
        </p:nvSpPr>
        <p:spPr>
          <a:xfrm>
            <a:off x="1093421" y="741082"/>
            <a:ext cx="10005159" cy="949606"/>
          </a:xfrm>
        </p:spPr>
        <p:txBody>
          <a:bodyPr>
            <a:normAutofit/>
          </a:bodyPr>
          <a:lstStyle/>
          <a:p>
            <a:pPr algn="ctr"/>
            <a:r>
              <a:rPr lang="fr-FR">
                <a:latin typeface="Calibri"/>
                <a:cs typeface="Calibri"/>
              </a:rPr>
              <a:t>1.3.2</a:t>
            </a:r>
            <a:r>
              <a:rPr lang="fr-FR" spc="-35">
                <a:latin typeface="Calibri"/>
                <a:cs typeface="Calibri"/>
              </a:rPr>
              <a:t> </a:t>
            </a:r>
            <a:r>
              <a:rPr lang="fr-FR">
                <a:latin typeface="Calibri"/>
                <a:cs typeface="Calibri"/>
              </a:rPr>
              <a:t>Diagramme</a:t>
            </a:r>
            <a:r>
              <a:rPr lang="fr-FR" spc="-25">
                <a:latin typeface="Calibri"/>
                <a:cs typeface="Calibri"/>
              </a:rPr>
              <a:t> </a:t>
            </a:r>
            <a:r>
              <a:rPr lang="fr-FR">
                <a:latin typeface="Calibri"/>
                <a:cs typeface="Calibri"/>
              </a:rPr>
              <a:t>de</a:t>
            </a:r>
            <a:r>
              <a:rPr lang="fr-FR" spc="-25">
                <a:latin typeface="Calibri"/>
                <a:cs typeface="Calibri"/>
              </a:rPr>
              <a:t> </a:t>
            </a:r>
            <a:r>
              <a:rPr lang="fr-FR">
                <a:latin typeface="Calibri"/>
                <a:cs typeface="Calibri"/>
              </a:rPr>
              <a:t>pieuvre</a:t>
            </a:r>
            <a:endParaRPr lang="fr-TN"/>
          </a:p>
        </p:txBody>
      </p:sp>
      <p:graphicFrame>
        <p:nvGraphicFramePr>
          <p:cNvPr id="4" name="Espace réservé du contenu 3">
            <a:extLst>
              <a:ext uri="{FF2B5EF4-FFF2-40B4-BE49-F238E27FC236}">
                <a16:creationId xmlns:a16="http://schemas.microsoft.com/office/drawing/2014/main" id="{946FFDF5-33BA-C6A2-7F16-5BC378CAE56A}"/>
              </a:ext>
            </a:extLst>
          </p:cNvPr>
          <p:cNvGraphicFramePr>
            <a:graphicFrameLocks noGrp="1"/>
          </p:cNvGraphicFramePr>
          <p:nvPr>
            <p:ph idx="1"/>
            <p:extLst>
              <p:ext uri="{D42A27DB-BD31-4B8C-83A1-F6EECF244321}">
                <p14:modId xmlns:p14="http://schemas.microsoft.com/office/powerpoint/2010/main" val="2265799206"/>
              </p:ext>
            </p:extLst>
          </p:nvPr>
        </p:nvGraphicFramePr>
        <p:xfrm>
          <a:off x="831273" y="2786579"/>
          <a:ext cx="10284651" cy="3366290"/>
        </p:xfrm>
        <a:graphic>
          <a:graphicData uri="http://schemas.openxmlformats.org/drawingml/2006/table">
            <a:tbl>
              <a:tblPr firstRow="1" bandRow="1">
                <a:tableStyleId>{5C22544A-7EE6-4342-B048-85BDC9FD1C3A}</a:tableStyleId>
              </a:tblPr>
              <a:tblGrid>
                <a:gridCol w="1328033">
                  <a:extLst>
                    <a:ext uri="{9D8B030D-6E8A-4147-A177-3AD203B41FA5}">
                      <a16:colId xmlns:a16="http://schemas.microsoft.com/office/drawing/2014/main" val="3940917276"/>
                    </a:ext>
                  </a:extLst>
                </a:gridCol>
                <a:gridCol w="8956618">
                  <a:extLst>
                    <a:ext uri="{9D8B030D-6E8A-4147-A177-3AD203B41FA5}">
                      <a16:colId xmlns:a16="http://schemas.microsoft.com/office/drawing/2014/main" val="2243803235"/>
                    </a:ext>
                  </a:extLst>
                </a:gridCol>
              </a:tblGrid>
              <a:tr h="527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TN" sz="1900" b="1" u="none" kern="1200" dirty="0">
                          <a:solidFill>
                            <a:schemeClr val="tx1"/>
                          </a:solidFill>
                          <a:effectLst/>
                        </a:rPr>
                        <a:t>FP1</a:t>
                      </a:r>
                      <a:endParaRPr lang="fr-TN" sz="1900" u="none" dirty="0">
                        <a:solidFill>
                          <a:schemeClr val="tx1"/>
                        </a:solidFill>
                        <a:effectLst/>
                      </a:endParaRPr>
                    </a:p>
                    <a:p>
                      <a:endParaRPr lang="fr-TN" sz="1900" dirty="0"/>
                    </a:p>
                  </a:txBody>
                  <a:tcPr marL="94138" marR="94138" marT="47069" marB="470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TN" sz="1900" b="1" kern="1200" dirty="0">
                          <a:solidFill>
                            <a:schemeClr val="tx1"/>
                          </a:solidFill>
                          <a:effectLst/>
                        </a:rPr>
                        <a:t>Le Robot patrouilleur permet à l’utilisateur de surveiller un milieu</a:t>
                      </a:r>
                      <a:endParaRPr lang="fr-TN" sz="19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TN" sz="1900" dirty="0">
                        <a:solidFill>
                          <a:schemeClr val="tx1"/>
                        </a:solidFill>
                        <a:effectLst/>
                      </a:endParaRPr>
                    </a:p>
                  </a:txBody>
                  <a:tcPr marL="94138" marR="94138" marT="47069" marB="47069"/>
                </a:tc>
                <a:extLst>
                  <a:ext uri="{0D108BD9-81ED-4DB2-BD59-A6C34878D82A}">
                    <a16:rowId xmlns:a16="http://schemas.microsoft.com/office/drawing/2014/main" val="1306354966"/>
                  </a:ext>
                </a:extLst>
              </a:tr>
              <a:tr h="527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TN" sz="1900" b="1" kern="1200" dirty="0">
                          <a:solidFill>
                            <a:schemeClr val="dk1"/>
                          </a:solidFill>
                          <a:effectLst/>
                        </a:rPr>
                        <a:t>FC1</a:t>
                      </a:r>
                      <a:endParaRPr lang="fr-TN" sz="1900" b="1" dirty="0">
                        <a:effectLst/>
                      </a:endParaRPr>
                    </a:p>
                    <a:p>
                      <a:pPr algn="ctr"/>
                      <a:endParaRPr lang="fr-TN" sz="1900" b="1" dirty="0"/>
                    </a:p>
                  </a:txBody>
                  <a:tcPr marL="94138" marR="94138" marT="47069" marB="470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TN" sz="1900" b="1" kern="1200" dirty="0">
                          <a:solidFill>
                            <a:schemeClr val="tx1"/>
                          </a:solidFill>
                          <a:effectLst/>
                        </a:rPr>
                        <a:t>Le Robot patrouilleur doit être alimenté</a:t>
                      </a:r>
                      <a:endParaRPr lang="fr-TN" sz="1900" b="1" dirty="0">
                        <a:solidFill>
                          <a:schemeClr val="tx1"/>
                        </a:solidFill>
                        <a:effectLst/>
                      </a:endParaRPr>
                    </a:p>
                    <a:p>
                      <a:endParaRPr lang="fr-TN" sz="1900" b="1" dirty="0">
                        <a:solidFill>
                          <a:schemeClr val="tx1"/>
                        </a:solidFill>
                      </a:endParaRPr>
                    </a:p>
                  </a:txBody>
                  <a:tcPr marL="94138" marR="94138" marT="47069" marB="47069"/>
                </a:tc>
                <a:extLst>
                  <a:ext uri="{0D108BD9-81ED-4DB2-BD59-A6C34878D82A}">
                    <a16:rowId xmlns:a16="http://schemas.microsoft.com/office/drawing/2014/main" val="3162501524"/>
                  </a:ext>
                </a:extLst>
              </a:tr>
              <a:tr h="527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TN" sz="1900" b="1" kern="1200" dirty="0">
                          <a:solidFill>
                            <a:schemeClr val="dk1"/>
                          </a:solidFill>
                          <a:effectLst/>
                        </a:rPr>
                        <a:t>FC2</a:t>
                      </a:r>
                      <a:endParaRPr lang="fr-TN" sz="1900" b="1" dirty="0">
                        <a:effectLst/>
                      </a:endParaRPr>
                    </a:p>
                    <a:p>
                      <a:pPr algn="ctr"/>
                      <a:endParaRPr lang="fr-TN" sz="1900" b="1" dirty="0"/>
                    </a:p>
                  </a:txBody>
                  <a:tcPr marL="94138" marR="94138" marT="47069" marB="470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TN" sz="1900" b="1" kern="1200" dirty="0">
                          <a:solidFill>
                            <a:schemeClr val="tx1"/>
                          </a:solidFill>
                          <a:effectLst/>
                        </a:rPr>
                        <a:t>Le Robot patrouilleur doit se connecter à un Wifi</a:t>
                      </a:r>
                      <a:endParaRPr lang="fr-TN" sz="1900" b="1" dirty="0">
                        <a:solidFill>
                          <a:schemeClr val="tx1"/>
                        </a:solidFill>
                        <a:effectLst/>
                      </a:endParaRPr>
                    </a:p>
                    <a:p>
                      <a:endParaRPr lang="fr-TN" sz="1900" b="1" dirty="0">
                        <a:solidFill>
                          <a:schemeClr val="tx1"/>
                        </a:solidFill>
                      </a:endParaRPr>
                    </a:p>
                  </a:txBody>
                  <a:tcPr marL="94138" marR="94138" marT="47069" marB="47069"/>
                </a:tc>
                <a:extLst>
                  <a:ext uri="{0D108BD9-81ED-4DB2-BD59-A6C34878D82A}">
                    <a16:rowId xmlns:a16="http://schemas.microsoft.com/office/drawing/2014/main" val="1467168853"/>
                  </a:ext>
                </a:extLst>
              </a:tr>
              <a:tr h="527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TN" sz="1900" b="1" kern="1200" dirty="0">
                          <a:solidFill>
                            <a:schemeClr val="dk1"/>
                          </a:solidFill>
                          <a:effectLst/>
                        </a:rPr>
                        <a:t>FC3</a:t>
                      </a:r>
                      <a:endParaRPr lang="fr-TN" sz="1900" b="1" dirty="0">
                        <a:effectLst/>
                      </a:endParaRPr>
                    </a:p>
                    <a:p>
                      <a:pPr algn="ctr"/>
                      <a:endParaRPr lang="fr-TN" sz="1900" b="1" dirty="0"/>
                    </a:p>
                  </a:txBody>
                  <a:tcPr marL="94138" marR="94138" marT="47069" marB="470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TN" sz="1900" b="1" kern="1200" dirty="0">
                          <a:solidFill>
                            <a:schemeClr val="tx1"/>
                          </a:solidFill>
                          <a:effectLst/>
                        </a:rPr>
                        <a:t>Le Robot patrouilleur doit bien adhérer au sol</a:t>
                      </a:r>
                      <a:endParaRPr lang="fr-TN" sz="1900" b="1" dirty="0">
                        <a:solidFill>
                          <a:schemeClr val="tx1"/>
                        </a:solidFill>
                        <a:effectLst/>
                      </a:endParaRPr>
                    </a:p>
                    <a:p>
                      <a:endParaRPr lang="fr-TN" sz="1900" b="1" dirty="0">
                        <a:solidFill>
                          <a:schemeClr val="tx1"/>
                        </a:solidFill>
                      </a:endParaRPr>
                    </a:p>
                  </a:txBody>
                  <a:tcPr marL="94138" marR="94138" marT="47069" marB="47069"/>
                </a:tc>
                <a:extLst>
                  <a:ext uri="{0D108BD9-81ED-4DB2-BD59-A6C34878D82A}">
                    <a16:rowId xmlns:a16="http://schemas.microsoft.com/office/drawing/2014/main" val="3344024872"/>
                  </a:ext>
                </a:extLst>
              </a:tr>
              <a:tr h="527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TN" sz="1900" b="1" kern="1200" dirty="0">
                          <a:solidFill>
                            <a:schemeClr val="dk1"/>
                          </a:solidFill>
                          <a:effectLst/>
                        </a:rPr>
                        <a:t>FC4</a:t>
                      </a:r>
                      <a:endParaRPr lang="fr-TN" sz="1900" b="1" dirty="0">
                        <a:effectLst/>
                      </a:endParaRPr>
                    </a:p>
                    <a:p>
                      <a:pPr algn="ctr"/>
                      <a:endParaRPr lang="fr-TN" sz="1900" b="1" dirty="0"/>
                    </a:p>
                  </a:txBody>
                  <a:tcPr marL="94138" marR="94138" marT="47069" marB="470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TN" sz="1900" b="1" kern="1200" dirty="0">
                          <a:solidFill>
                            <a:schemeClr val="tx1"/>
                          </a:solidFill>
                          <a:effectLst/>
                        </a:rPr>
                        <a:t>Le Robot patrouilleur doit avoir une prise en main facile</a:t>
                      </a:r>
                      <a:endParaRPr lang="fr-TN" sz="1900" b="1" dirty="0">
                        <a:solidFill>
                          <a:schemeClr val="tx1"/>
                        </a:solidFill>
                        <a:effectLst/>
                      </a:endParaRPr>
                    </a:p>
                    <a:p>
                      <a:endParaRPr lang="fr-TN" sz="1900" b="1" dirty="0">
                        <a:solidFill>
                          <a:schemeClr val="tx1"/>
                        </a:solidFill>
                      </a:endParaRPr>
                    </a:p>
                  </a:txBody>
                  <a:tcPr marL="94138" marR="94138" marT="47069" marB="47069"/>
                </a:tc>
                <a:extLst>
                  <a:ext uri="{0D108BD9-81ED-4DB2-BD59-A6C34878D82A}">
                    <a16:rowId xmlns:a16="http://schemas.microsoft.com/office/drawing/2014/main" val="822758750"/>
                  </a:ext>
                </a:extLst>
              </a:tr>
            </a:tbl>
          </a:graphicData>
        </a:graphic>
      </p:graphicFrame>
      <p:sp>
        <p:nvSpPr>
          <p:cNvPr id="5" name="Espace réservé du numéro de diapositive 4">
            <a:extLst>
              <a:ext uri="{FF2B5EF4-FFF2-40B4-BE49-F238E27FC236}">
                <a16:creationId xmlns:a16="http://schemas.microsoft.com/office/drawing/2014/main" id="{19C8C89E-4CAB-5C8D-5BCF-3899926B2B69}"/>
              </a:ext>
            </a:extLst>
          </p:cNvPr>
          <p:cNvSpPr>
            <a:spLocks noGrp="1"/>
          </p:cNvSpPr>
          <p:nvPr>
            <p:ph type="sldNum" sz="quarter" idx="12"/>
          </p:nvPr>
        </p:nvSpPr>
        <p:spPr/>
        <p:txBody>
          <a:bodyPr/>
          <a:lstStyle/>
          <a:p>
            <a:fld id="{74E62E4E-ED21-438B-BA1C-F644991BDA5F}" type="slidenum">
              <a:rPr lang="fr-TN" b="1" smtClean="0">
                <a:solidFill>
                  <a:schemeClr val="tx1"/>
                </a:solidFill>
              </a:rPr>
              <a:t>10</a:t>
            </a:fld>
            <a:endParaRPr lang="fr-TN" b="1" dirty="0">
              <a:solidFill>
                <a:schemeClr val="tx1"/>
              </a:solidFill>
            </a:endParaRPr>
          </a:p>
        </p:txBody>
      </p:sp>
    </p:spTree>
    <p:extLst>
      <p:ext uri="{BB962C8B-B14F-4D97-AF65-F5344CB8AC3E}">
        <p14:creationId xmlns:p14="http://schemas.microsoft.com/office/powerpoint/2010/main" val="10726118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53126D90-1A48-56A3-A648-7FFE2039D493}"/>
              </a:ext>
            </a:extLst>
          </p:cNvPr>
          <p:cNvSpPr>
            <a:spLocks noGrp="1"/>
          </p:cNvSpPr>
          <p:nvPr>
            <p:ph type="title"/>
          </p:nvPr>
        </p:nvSpPr>
        <p:spPr>
          <a:xfrm>
            <a:off x="1137036" y="548640"/>
            <a:ext cx="9543405" cy="1188720"/>
          </a:xfrm>
        </p:spPr>
        <p:txBody>
          <a:bodyPr>
            <a:normAutofit/>
          </a:bodyPr>
          <a:lstStyle/>
          <a:p>
            <a:r>
              <a:rPr lang="fr-FR" sz="3700" b="1">
                <a:solidFill>
                  <a:schemeClr val="tx1">
                    <a:lumMod val="85000"/>
                    <a:lumOff val="15000"/>
                  </a:schemeClr>
                </a:solidFill>
                <a:latin typeface="Calibri"/>
                <a:cs typeface="Calibri"/>
              </a:rPr>
              <a:t>1.3.4</a:t>
            </a:r>
            <a:r>
              <a:rPr lang="fr-FR" sz="3700" b="1" spc="-35">
                <a:solidFill>
                  <a:schemeClr val="tx1">
                    <a:lumMod val="85000"/>
                    <a:lumOff val="15000"/>
                  </a:schemeClr>
                </a:solidFill>
                <a:latin typeface="Calibri"/>
                <a:cs typeface="Calibri"/>
              </a:rPr>
              <a:t> </a:t>
            </a:r>
            <a:r>
              <a:rPr lang="fr-FR" sz="3700" b="1" spc="-10">
                <a:solidFill>
                  <a:schemeClr val="tx1">
                    <a:lumMod val="85000"/>
                    <a:lumOff val="15000"/>
                  </a:schemeClr>
                </a:solidFill>
                <a:latin typeface="Calibri"/>
                <a:cs typeface="Calibri"/>
              </a:rPr>
              <a:t>Conclusion</a:t>
            </a:r>
            <a:br>
              <a:rPr lang="fr-FR" sz="3700">
                <a:solidFill>
                  <a:schemeClr val="tx1">
                    <a:lumMod val="85000"/>
                    <a:lumOff val="15000"/>
                  </a:schemeClr>
                </a:solidFill>
                <a:latin typeface="Calibri"/>
                <a:cs typeface="Calibri"/>
              </a:rPr>
            </a:br>
            <a:endParaRPr lang="fr-TN" sz="3700">
              <a:solidFill>
                <a:schemeClr val="tx1">
                  <a:lumMod val="85000"/>
                  <a:lumOff val="15000"/>
                </a:schemeClr>
              </a:solidFill>
            </a:endParaRPr>
          </a:p>
        </p:txBody>
      </p:sp>
      <p:sp>
        <p:nvSpPr>
          <p:cNvPr id="3" name="Espace réservé du contenu 2">
            <a:extLst>
              <a:ext uri="{FF2B5EF4-FFF2-40B4-BE49-F238E27FC236}">
                <a16:creationId xmlns:a16="http://schemas.microsoft.com/office/drawing/2014/main" id="{DDA09CDB-1C36-D0D3-B2FE-D21E1D72500B}"/>
              </a:ext>
            </a:extLst>
          </p:cNvPr>
          <p:cNvSpPr>
            <a:spLocks noGrp="1"/>
          </p:cNvSpPr>
          <p:nvPr>
            <p:ph idx="1"/>
          </p:nvPr>
        </p:nvSpPr>
        <p:spPr>
          <a:xfrm>
            <a:off x="1137034" y="1579419"/>
            <a:ext cx="9096979" cy="4172378"/>
          </a:xfrm>
        </p:spPr>
        <p:txBody>
          <a:bodyPr anchor="ctr">
            <a:normAutofit/>
          </a:bodyPr>
          <a:lstStyle/>
          <a:p>
            <a:pPr marL="0" marR="5080" indent="0">
              <a:spcBef>
                <a:spcPts val="805"/>
              </a:spcBef>
              <a:buNone/>
            </a:pPr>
            <a:endParaRPr lang="fr-FR" sz="2000" dirty="0">
              <a:solidFill>
                <a:schemeClr val="tx1">
                  <a:lumMod val="85000"/>
                  <a:lumOff val="15000"/>
                </a:schemeClr>
              </a:solidFill>
              <a:latin typeface="Calibri"/>
              <a:cs typeface="Calibri"/>
            </a:endParaRPr>
          </a:p>
          <a:p>
            <a:pPr marL="0" marR="5080" indent="0">
              <a:spcBef>
                <a:spcPts val="805"/>
              </a:spcBef>
              <a:buNone/>
            </a:pPr>
            <a:r>
              <a:rPr lang="fr-FR" sz="2000" dirty="0">
                <a:solidFill>
                  <a:schemeClr val="tx1">
                    <a:lumMod val="85000"/>
                    <a:lumOff val="15000"/>
                  </a:schemeClr>
                </a:solidFill>
                <a:latin typeface="Calibri"/>
                <a:cs typeface="Calibri"/>
              </a:rPr>
              <a:t>La</a:t>
            </a:r>
            <a:r>
              <a:rPr lang="fr-FR" sz="2000" spc="-2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surveillance</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par</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les</a:t>
            </a:r>
            <a:r>
              <a:rPr lang="fr-FR" sz="2000" spc="-2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robots</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patrouilleurs,</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couplée</a:t>
            </a:r>
            <a:r>
              <a:rPr lang="fr-FR" sz="2000" spc="-2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au</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traitement</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d'images</a:t>
            </a:r>
            <a:r>
              <a:rPr lang="fr-FR" sz="2000" spc="-2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et</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à</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la</a:t>
            </a:r>
            <a:r>
              <a:rPr lang="fr-FR" sz="2000" spc="-25" dirty="0">
                <a:solidFill>
                  <a:schemeClr val="tx1">
                    <a:lumMod val="85000"/>
                    <a:lumOff val="15000"/>
                  </a:schemeClr>
                </a:solidFill>
                <a:latin typeface="Calibri"/>
                <a:cs typeface="Calibri"/>
              </a:rPr>
              <a:t> </a:t>
            </a:r>
            <a:r>
              <a:rPr lang="fr-FR" sz="2000" spc="-10" dirty="0">
                <a:solidFill>
                  <a:schemeClr val="tx1">
                    <a:lumMod val="85000"/>
                    <a:lumOff val="15000"/>
                  </a:schemeClr>
                </a:solidFill>
                <a:latin typeface="Calibri"/>
                <a:cs typeface="Calibri"/>
              </a:rPr>
              <a:t>télédétection, </a:t>
            </a:r>
            <a:r>
              <a:rPr lang="fr-FR" sz="2000" dirty="0">
                <a:solidFill>
                  <a:schemeClr val="tx1">
                    <a:lumMod val="85000"/>
                    <a:lumOff val="15000"/>
                  </a:schemeClr>
                </a:solidFill>
                <a:latin typeface="Calibri"/>
                <a:cs typeface="Calibri"/>
              </a:rPr>
              <a:t>représente</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un</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ensemble</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de</a:t>
            </a:r>
            <a:r>
              <a:rPr lang="fr-FR" sz="2000" spc="-2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technologies</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essentielles</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pour</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la</a:t>
            </a:r>
            <a:r>
              <a:rPr lang="fr-FR" sz="2000" spc="-2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sécurité</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et</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la</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protection</a:t>
            </a:r>
            <a:r>
              <a:rPr lang="fr-FR" sz="2000" spc="-25" dirty="0">
                <a:solidFill>
                  <a:schemeClr val="tx1">
                    <a:lumMod val="85000"/>
                    <a:lumOff val="15000"/>
                  </a:schemeClr>
                </a:solidFill>
                <a:latin typeface="Calibri"/>
                <a:cs typeface="Calibri"/>
              </a:rPr>
              <a:t> de </a:t>
            </a:r>
            <a:r>
              <a:rPr lang="fr-FR" sz="2000" dirty="0">
                <a:solidFill>
                  <a:schemeClr val="tx1">
                    <a:lumMod val="85000"/>
                    <a:lumOff val="15000"/>
                  </a:schemeClr>
                </a:solidFill>
                <a:latin typeface="Calibri"/>
                <a:cs typeface="Calibri"/>
              </a:rPr>
              <a:t>l'environnement.</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En</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intégrant</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des</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outils</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comme</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MySQL</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et</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Py</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Serial,</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ces</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robots</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peuvent</a:t>
            </a:r>
            <a:r>
              <a:rPr lang="fr-FR" sz="2000" spc="-15" dirty="0">
                <a:solidFill>
                  <a:schemeClr val="tx1">
                    <a:lumMod val="85000"/>
                    <a:lumOff val="15000"/>
                  </a:schemeClr>
                </a:solidFill>
                <a:latin typeface="Calibri"/>
                <a:cs typeface="Calibri"/>
              </a:rPr>
              <a:t> </a:t>
            </a:r>
            <a:r>
              <a:rPr lang="fr-FR" sz="2000" spc="-10" dirty="0">
                <a:solidFill>
                  <a:schemeClr val="tx1">
                    <a:lumMod val="85000"/>
                    <a:lumOff val="15000"/>
                  </a:schemeClr>
                </a:solidFill>
                <a:latin typeface="Calibri"/>
                <a:cs typeface="Calibri"/>
              </a:rPr>
              <a:t>collecter, </a:t>
            </a:r>
            <a:r>
              <a:rPr lang="fr-FR" sz="2000" dirty="0">
                <a:solidFill>
                  <a:schemeClr val="tx1">
                    <a:lumMod val="85000"/>
                    <a:lumOff val="15000"/>
                  </a:schemeClr>
                </a:solidFill>
                <a:latin typeface="Calibri"/>
                <a:cs typeface="Calibri"/>
              </a:rPr>
              <a:t>stocker,</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et</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analyser</a:t>
            </a:r>
            <a:r>
              <a:rPr lang="fr-FR" sz="2000" spc="-15" dirty="0">
                <a:solidFill>
                  <a:schemeClr val="tx1">
                    <a:lumMod val="85000"/>
                    <a:lumOff val="15000"/>
                  </a:schemeClr>
                </a:solidFill>
                <a:latin typeface="Calibri"/>
                <a:cs typeface="Calibri"/>
              </a:rPr>
              <a:t> </a:t>
            </a:r>
            <a:r>
              <a:rPr lang="fr-FR" sz="2000" spc="-10" dirty="0">
                <a:solidFill>
                  <a:schemeClr val="tx1">
                    <a:lumMod val="85000"/>
                    <a:lumOff val="15000"/>
                  </a:schemeClr>
                </a:solidFill>
                <a:latin typeface="Calibri"/>
                <a:cs typeface="Calibri"/>
              </a:rPr>
              <a:t>efficacement</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les</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données,</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renforçant</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ainsi</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leur</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capacité</a:t>
            </a:r>
            <a:r>
              <a:rPr lang="fr-FR" sz="2000" spc="-1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à</a:t>
            </a:r>
            <a:r>
              <a:rPr lang="fr-FR" sz="2000" spc="-2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assurer</a:t>
            </a:r>
            <a:r>
              <a:rPr lang="fr-FR" sz="2000" spc="-20" dirty="0">
                <a:solidFill>
                  <a:schemeClr val="tx1">
                    <a:lumMod val="85000"/>
                    <a:lumOff val="15000"/>
                  </a:schemeClr>
                </a:solidFill>
                <a:latin typeface="Calibri"/>
                <a:cs typeface="Calibri"/>
              </a:rPr>
              <a:t> </a:t>
            </a:r>
            <a:r>
              <a:rPr lang="fr-FR" sz="2000" spc="-25" dirty="0">
                <a:solidFill>
                  <a:schemeClr val="tx1">
                    <a:lumMod val="85000"/>
                    <a:lumOff val="15000"/>
                  </a:schemeClr>
                </a:solidFill>
                <a:latin typeface="Calibri"/>
                <a:cs typeface="Calibri"/>
              </a:rPr>
              <a:t>une </a:t>
            </a:r>
            <a:r>
              <a:rPr lang="fr-FR" sz="2000" dirty="0">
                <a:solidFill>
                  <a:schemeClr val="tx1">
                    <a:lumMod val="85000"/>
                    <a:lumOff val="15000"/>
                  </a:schemeClr>
                </a:solidFill>
                <a:latin typeface="Calibri"/>
                <a:cs typeface="Calibri"/>
              </a:rPr>
              <a:t>surveillance</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fiable</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et</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une</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protection</a:t>
            </a:r>
            <a:r>
              <a:rPr lang="fr-FR" sz="2000" spc="-2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accrue</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des</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biens</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et</a:t>
            </a:r>
            <a:r>
              <a:rPr lang="fr-FR" sz="2000" spc="-30"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des</a:t>
            </a:r>
            <a:r>
              <a:rPr lang="fr-FR" sz="2000" spc="-25" dirty="0">
                <a:solidFill>
                  <a:schemeClr val="tx1">
                    <a:lumMod val="85000"/>
                    <a:lumOff val="15000"/>
                  </a:schemeClr>
                </a:solidFill>
                <a:latin typeface="Calibri"/>
                <a:cs typeface="Calibri"/>
              </a:rPr>
              <a:t> </a:t>
            </a:r>
            <a:r>
              <a:rPr lang="fr-FR" sz="2000" dirty="0">
                <a:solidFill>
                  <a:schemeClr val="tx1">
                    <a:lumMod val="85000"/>
                    <a:lumOff val="15000"/>
                  </a:schemeClr>
                </a:solidFill>
                <a:latin typeface="Calibri"/>
                <a:cs typeface="Calibri"/>
              </a:rPr>
              <a:t>personnes.</a:t>
            </a:r>
            <a:endParaRPr lang="fr-TN"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u numéro de diapositive 4">
            <a:extLst>
              <a:ext uri="{FF2B5EF4-FFF2-40B4-BE49-F238E27FC236}">
                <a16:creationId xmlns:a16="http://schemas.microsoft.com/office/drawing/2014/main" id="{3346BD57-1ED1-68FF-6E3B-A6BF9844A490}"/>
              </a:ext>
            </a:extLst>
          </p:cNvPr>
          <p:cNvSpPr>
            <a:spLocks noGrp="1"/>
          </p:cNvSpPr>
          <p:nvPr>
            <p:ph type="sldNum" sz="quarter" idx="12"/>
          </p:nvPr>
        </p:nvSpPr>
        <p:spPr/>
        <p:txBody>
          <a:bodyPr/>
          <a:lstStyle/>
          <a:p>
            <a:fld id="{74E62E4E-ED21-438B-BA1C-F644991BDA5F}" type="slidenum">
              <a:rPr lang="fr-TN" b="1" smtClean="0">
                <a:solidFill>
                  <a:schemeClr val="tx1"/>
                </a:solidFill>
              </a:rPr>
              <a:t>11</a:t>
            </a:fld>
            <a:endParaRPr lang="fr-TN" b="1" dirty="0">
              <a:solidFill>
                <a:schemeClr val="tx1"/>
              </a:solidFill>
            </a:endParaRPr>
          </a:p>
        </p:txBody>
      </p:sp>
    </p:spTree>
    <p:extLst>
      <p:ext uri="{BB962C8B-B14F-4D97-AF65-F5344CB8AC3E}">
        <p14:creationId xmlns:p14="http://schemas.microsoft.com/office/powerpoint/2010/main" val="345644674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pic>
        <p:nvPicPr>
          <p:cNvPr id="8" name="Espace réservé du contenu 7" descr="Une image contenant véhicule, Pièce auto, roue, jouet&#10;&#10;Description générée automatiquement">
            <a:extLst>
              <a:ext uri="{FF2B5EF4-FFF2-40B4-BE49-F238E27FC236}">
                <a16:creationId xmlns:a16="http://schemas.microsoft.com/office/drawing/2014/main" id="{A9A0CD5C-D0CE-4692-2CE9-9F7A4B43C36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5200"/>
          <a:stretch/>
        </p:blipFill>
        <p:spPr>
          <a:xfrm>
            <a:off x="1638955" y="2337520"/>
            <a:ext cx="4253600" cy="3365190"/>
          </a:xfrm>
          <a:prstGeom prst="rect">
            <a:avLst/>
          </a:prstGeom>
        </p:spPr>
      </p:pic>
      <p:pic>
        <p:nvPicPr>
          <p:cNvPr id="16" name="Espace réservé du contenu 15" descr="Une image contenant roue, pneu, véhicule, Pièce auto&#10;&#10;Description générée automatiquement">
            <a:extLst>
              <a:ext uri="{FF2B5EF4-FFF2-40B4-BE49-F238E27FC236}">
                <a16:creationId xmlns:a16="http://schemas.microsoft.com/office/drawing/2014/main" id="{E2CBD145-302C-0713-F34E-1007614EE34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04156" y="2703084"/>
            <a:ext cx="4483510" cy="2634062"/>
          </a:xfrm>
          <a:prstGeom prst="rect">
            <a:avLst/>
          </a:prstGeom>
        </p:spPr>
      </p:pic>
      <p:sp>
        <p:nvSpPr>
          <p:cNvPr id="81" name="Freeform: Shape 80">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numéro de diapositive 2">
            <a:extLst>
              <a:ext uri="{FF2B5EF4-FFF2-40B4-BE49-F238E27FC236}">
                <a16:creationId xmlns:a16="http://schemas.microsoft.com/office/drawing/2014/main" id="{119AAAB1-58C9-5E1E-E9A5-993AEEFB9245}"/>
              </a:ext>
            </a:extLst>
          </p:cNvPr>
          <p:cNvSpPr>
            <a:spLocks noGrp="1"/>
          </p:cNvSpPr>
          <p:nvPr>
            <p:ph type="sldNum" sz="quarter" idx="12"/>
          </p:nvPr>
        </p:nvSpPr>
        <p:spPr/>
        <p:txBody>
          <a:bodyPr/>
          <a:lstStyle/>
          <a:p>
            <a:fld id="{74E62E4E-ED21-438B-BA1C-F644991BDA5F}" type="slidenum">
              <a:rPr lang="fr-TN" b="1" smtClean="0">
                <a:solidFill>
                  <a:schemeClr val="tx1"/>
                </a:solidFill>
              </a:rPr>
              <a:t>12</a:t>
            </a:fld>
            <a:endParaRPr lang="fr-TN" b="1" dirty="0">
              <a:solidFill>
                <a:schemeClr val="tx1"/>
              </a:solidFill>
            </a:endParaRPr>
          </a:p>
        </p:txBody>
      </p:sp>
    </p:spTree>
    <p:extLst>
      <p:ext uri="{BB962C8B-B14F-4D97-AF65-F5344CB8AC3E}">
        <p14:creationId xmlns:p14="http://schemas.microsoft.com/office/powerpoint/2010/main" val="22133362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8505C4FD-4FF2-50A0-08AC-C24946FE1ABF}"/>
              </a:ext>
            </a:extLst>
          </p:cNvPr>
          <p:cNvSpPr>
            <a:spLocks noGrp="1"/>
          </p:cNvSpPr>
          <p:nvPr>
            <p:ph type="title"/>
          </p:nvPr>
        </p:nvSpPr>
        <p:spPr>
          <a:xfrm>
            <a:off x="148936" y="475775"/>
            <a:ext cx="10397837" cy="721473"/>
          </a:xfrm>
        </p:spPr>
        <p:txBody>
          <a:bodyPr>
            <a:normAutofit fontScale="90000"/>
          </a:bodyPr>
          <a:lstStyle/>
          <a:p>
            <a:pPr algn="ctr"/>
            <a:r>
              <a:rPr lang="fr-FR" b="1" dirty="0">
                <a:uFill>
                  <a:solidFill>
                    <a:srgbClr val="000000"/>
                  </a:solidFill>
                </a:uFill>
                <a:latin typeface="Calibri"/>
                <a:cs typeface="Calibri"/>
              </a:rPr>
              <a:t>CHAPITRE</a:t>
            </a:r>
            <a:r>
              <a:rPr lang="fr-FR" b="1" spc="-25" dirty="0">
                <a:uFill>
                  <a:solidFill>
                    <a:srgbClr val="000000"/>
                  </a:solidFill>
                </a:uFill>
                <a:latin typeface="Calibri"/>
                <a:cs typeface="Calibri"/>
              </a:rPr>
              <a:t> </a:t>
            </a:r>
            <a:r>
              <a:rPr lang="fr-FR" b="1" dirty="0">
                <a:uFill>
                  <a:solidFill>
                    <a:srgbClr val="000000"/>
                  </a:solidFill>
                </a:uFill>
                <a:latin typeface="Calibri"/>
                <a:cs typeface="Calibri"/>
              </a:rPr>
              <a:t>2</a:t>
            </a:r>
            <a:r>
              <a:rPr lang="fr-FR" b="1" spc="-20" dirty="0">
                <a:uFill>
                  <a:solidFill>
                    <a:srgbClr val="000000"/>
                  </a:solidFill>
                </a:uFill>
                <a:latin typeface="Calibri"/>
                <a:cs typeface="Calibri"/>
              </a:rPr>
              <a:t> </a:t>
            </a:r>
            <a:r>
              <a:rPr lang="fr-FR" b="1" dirty="0">
                <a:uFill>
                  <a:solidFill>
                    <a:srgbClr val="000000"/>
                  </a:solidFill>
                </a:uFill>
                <a:latin typeface="Calibri"/>
                <a:cs typeface="Calibri"/>
              </a:rPr>
              <a:t>:</a:t>
            </a:r>
            <a:r>
              <a:rPr lang="fr-FR" b="1" spc="-20" dirty="0">
                <a:uFill>
                  <a:solidFill>
                    <a:srgbClr val="000000"/>
                  </a:solidFill>
                </a:uFill>
                <a:latin typeface="Calibri"/>
                <a:cs typeface="Calibri"/>
              </a:rPr>
              <a:t> </a:t>
            </a:r>
            <a:r>
              <a:rPr lang="fr-FR" b="1" dirty="0">
                <a:uFill>
                  <a:solidFill>
                    <a:srgbClr val="000000"/>
                  </a:solidFill>
                </a:uFill>
                <a:latin typeface="Calibri"/>
                <a:cs typeface="Calibri"/>
              </a:rPr>
              <a:t>Choix</a:t>
            </a:r>
            <a:r>
              <a:rPr lang="fr-FR" b="1" spc="-20" dirty="0">
                <a:uFill>
                  <a:solidFill>
                    <a:srgbClr val="000000"/>
                  </a:solidFill>
                </a:uFill>
                <a:latin typeface="Calibri"/>
                <a:cs typeface="Calibri"/>
              </a:rPr>
              <a:t> </a:t>
            </a:r>
            <a:r>
              <a:rPr lang="fr-FR" b="1" dirty="0">
                <a:uFill>
                  <a:solidFill>
                    <a:srgbClr val="000000"/>
                  </a:solidFill>
                </a:uFill>
                <a:latin typeface="Calibri"/>
                <a:cs typeface="Calibri"/>
              </a:rPr>
              <a:t>des</a:t>
            </a:r>
            <a:r>
              <a:rPr lang="fr-FR" b="1" spc="-20" dirty="0">
                <a:uFill>
                  <a:solidFill>
                    <a:srgbClr val="000000"/>
                  </a:solidFill>
                </a:uFill>
                <a:latin typeface="Calibri"/>
                <a:cs typeface="Calibri"/>
              </a:rPr>
              <a:t> </a:t>
            </a:r>
            <a:r>
              <a:rPr lang="fr-FR" b="1" dirty="0">
                <a:uFill>
                  <a:solidFill>
                    <a:srgbClr val="000000"/>
                  </a:solidFill>
                </a:uFill>
                <a:latin typeface="Calibri"/>
                <a:cs typeface="Calibri"/>
              </a:rPr>
              <a:t>composants</a:t>
            </a:r>
            <a:r>
              <a:rPr lang="fr-FR" b="1" spc="-20" dirty="0">
                <a:uFill>
                  <a:solidFill>
                    <a:srgbClr val="000000"/>
                  </a:solidFill>
                </a:uFill>
                <a:latin typeface="Calibri"/>
                <a:cs typeface="Calibri"/>
              </a:rPr>
              <a:t> </a:t>
            </a:r>
            <a:r>
              <a:rPr lang="fr-FR" b="1" dirty="0">
                <a:uFill>
                  <a:solidFill>
                    <a:srgbClr val="000000"/>
                  </a:solidFill>
                </a:uFill>
                <a:latin typeface="Calibri"/>
                <a:cs typeface="Calibri"/>
              </a:rPr>
              <a:t>et</a:t>
            </a:r>
            <a:r>
              <a:rPr lang="fr-FR" b="1" spc="-20" dirty="0">
                <a:uFill>
                  <a:solidFill>
                    <a:srgbClr val="000000"/>
                  </a:solidFill>
                </a:uFill>
                <a:latin typeface="Calibri"/>
                <a:cs typeface="Calibri"/>
              </a:rPr>
              <a:t> </a:t>
            </a:r>
            <a:r>
              <a:rPr lang="fr-FR" b="1" spc="-10" dirty="0">
                <a:uFill>
                  <a:solidFill>
                    <a:srgbClr val="000000"/>
                  </a:solidFill>
                </a:uFill>
                <a:latin typeface="Calibri"/>
                <a:cs typeface="Calibri"/>
              </a:rPr>
              <a:t>programmation</a:t>
            </a:r>
            <a:endParaRPr lang="fr-TN" dirty="0"/>
          </a:p>
        </p:txBody>
      </p:sp>
      <p:sp>
        <p:nvSpPr>
          <p:cNvPr id="3" name="Espace réservé du contenu 2">
            <a:extLst>
              <a:ext uri="{FF2B5EF4-FFF2-40B4-BE49-F238E27FC236}">
                <a16:creationId xmlns:a16="http://schemas.microsoft.com/office/drawing/2014/main" id="{676D4A09-0B99-FA8C-AABA-72C540009A91}"/>
              </a:ext>
            </a:extLst>
          </p:cNvPr>
          <p:cNvSpPr>
            <a:spLocks noGrp="1"/>
          </p:cNvSpPr>
          <p:nvPr>
            <p:ph idx="1"/>
          </p:nvPr>
        </p:nvSpPr>
        <p:spPr>
          <a:xfrm>
            <a:off x="114300" y="2314960"/>
            <a:ext cx="5920939" cy="3641329"/>
          </a:xfrm>
        </p:spPr>
        <p:txBody>
          <a:bodyPr>
            <a:noAutofit/>
          </a:bodyPr>
          <a:lstStyle/>
          <a:p>
            <a:pPr marL="0" indent="0">
              <a:buNone/>
            </a:pPr>
            <a:r>
              <a:rPr lang="fr-FR" sz="1700" b="1" spc="-10" dirty="0">
                <a:latin typeface="Calibri"/>
                <a:cs typeface="Calibri"/>
              </a:rPr>
              <a:t>2.1 Introduction</a:t>
            </a:r>
          </a:p>
          <a:p>
            <a:pPr marL="0" indent="0">
              <a:buNone/>
            </a:pPr>
            <a:r>
              <a:rPr lang="fr-FR" sz="1700" dirty="0">
                <a:latin typeface="Calibri"/>
                <a:cs typeface="Calibri"/>
              </a:rPr>
              <a:t>Dans</a:t>
            </a:r>
            <a:r>
              <a:rPr lang="fr-FR" sz="1700" spc="-30" dirty="0">
                <a:latin typeface="Calibri"/>
                <a:cs typeface="Calibri"/>
              </a:rPr>
              <a:t> </a:t>
            </a:r>
            <a:r>
              <a:rPr lang="fr-FR" sz="1700" dirty="0">
                <a:latin typeface="Calibri"/>
                <a:cs typeface="Calibri"/>
              </a:rPr>
              <a:t>ce</a:t>
            </a:r>
            <a:r>
              <a:rPr lang="fr-FR" sz="1700" spc="-25" dirty="0">
                <a:latin typeface="Calibri"/>
                <a:cs typeface="Calibri"/>
              </a:rPr>
              <a:t> </a:t>
            </a:r>
            <a:r>
              <a:rPr lang="fr-FR" sz="1700" dirty="0">
                <a:latin typeface="Calibri"/>
                <a:cs typeface="Calibri"/>
              </a:rPr>
              <a:t>chapitre</a:t>
            </a:r>
            <a:r>
              <a:rPr lang="fr-FR" sz="1700" spc="-25" dirty="0">
                <a:latin typeface="Calibri"/>
                <a:cs typeface="Calibri"/>
              </a:rPr>
              <a:t> </a:t>
            </a:r>
            <a:r>
              <a:rPr lang="fr-FR" sz="1700" dirty="0">
                <a:latin typeface="Calibri"/>
                <a:cs typeface="Calibri"/>
              </a:rPr>
              <a:t>nous</a:t>
            </a:r>
            <a:r>
              <a:rPr lang="fr-FR" sz="1700" spc="-25" dirty="0">
                <a:latin typeface="Calibri"/>
                <a:cs typeface="Calibri"/>
              </a:rPr>
              <a:t> </a:t>
            </a:r>
            <a:r>
              <a:rPr lang="fr-FR" sz="1700" dirty="0">
                <a:latin typeface="Calibri"/>
                <a:cs typeface="Calibri"/>
              </a:rPr>
              <a:t>parlerons</a:t>
            </a:r>
            <a:r>
              <a:rPr lang="fr-FR" sz="1700" spc="-30" dirty="0">
                <a:latin typeface="Calibri"/>
                <a:cs typeface="Calibri"/>
              </a:rPr>
              <a:t> </a:t>
            </a:r>
            <a:r>
              <a:rPr lang="fr-FR" sz="1700" dirty="0">
                <a:latin typeface="Calibri"/>
                <a:cs typeface="Calibri"/>
              </a:rPr>
              <a:t>des</a:t>
            </a:r>
            <a:r>
              <a:rPr lang="fr-FR" sz="1700" spc="-25" dirty="0">
                <a:latin typeface="Calibri"/>
                <a:cs typeface="Calibri"/>
              </a:rPr>
              <a:t> </a:t>
            </a:r>
            <a:r>
              <a:rPr lang="fr-FR" sz="1700" dirty="0">
                <a:latin typeface="Calibri"/>
                <a:cs typeface="Calibri"/>
              </a:rPr>
              <a:t>composants</a:t>
            </a:r>
            <a:r>
              <a:rPr lang="fr-FR" sz="1700" spc="-25" dirty="0">
                <a:latin typeface="Calibri"/>
                <a:cs typeface="Calibri"/>
              </a:rPr>
              <a:t> </a:t>
            </a:r>
            <a:r>
              <a:rPr lang="fr-FR" sz="1700" dirty="0">
                <a:latin typeface="Calibri"/>
                <a:cs typeface="Calibri"/>
              </a:rPr>
              <a:t>utilisés</a:t>
            </a:r>
            <a:r>
              <a:rPr lang="fr-FR" sz="1700" spc="-25" dirty="0">
                <a:latin typeface="Calibri"/>
                <a:cs typeface="Calibri"/>
              </a:rPr>
              <a:t> </a:t>
            </a:r>
            <a:r>
              <a:rPr lang="fr-FR" sz="1700" dirty="0">
                <a:latin typeface="Calibri"/>
                <a:cs typeface="Calibri"/>
              </a:rPr>
              <a:t>et</a:t>
            </a:r>
            <a:r>
              <a:rPr lang="fr-FR" sz="1700" spc="-30" dirty="0">
                <a:latin typeface="Calibri"/>
                <a:cs typeface="Calibri"/>
              </a:rPr>
              <a:t> </a:t>
            </a:r>
            <a:r>
              <a:rPr lang="fr-FR" sz="1700" dirty="0">
                <a:latin typeface="Calibri"/>
                <a:cs typeface="Calibri"/>
              </a:rPr>
              <a:t>du</a:t>
            </a:r>
            <a:r>
              <a:rPr lang="fr-FR" sz="1700" spc="-25" dirty="0">
                <a:latin typeface="Calibri"/>
                <a:cs typeface="Calibri"/>
              </a:rPr>
              <a:t> </a:t>
            </a:r>
            <a:r>
              <a:rPr lang="fr-FR" sz="1700" dirty="0">
                <a:latin typeface="Calibri"/>
                <a:cs typeface="Calibri"/>
              </a:rPr>
              <a:t>programme</a:t>
            </a:r>
            <a:r>
              <a:rPr lang="fr-FR" sz="1700" spc="-25" dirty="0">
                <a:latin typeface="Calibri"/>
                <a:cs typeface="Calibri"/>
              </a:rPr>
              <a:t> </a:t>
            </a:r>
            <a:r>
              <a:rPr lang="fr-FR" sz="1700" dirty="0">
                <a:latin typeface="Calibri"/>
                <a:cs typeface="Calibri"/>
              </a:rPr>
              <a:t>pour</a:t>
            </a:r>
            <a:r>
              <a:rPr lang="fr-FR" sz="1700" spc="-25" dirty="0">
                <a:latin typeface="Calibri"/>
                <a:cs typeface="Calibri"/>
              </a:rPr>
              <a:t> </a:t>
            </a:r>
            <a:r>
              <a:rPr lang="fr-FR" sz="1700" dirty="0">
                <a:latin typeface="Calibri"/>
                <a:cs typeface="Calibri"/>
              </a:rPr>
              <a:t>la</a:t>
            </a:r>
            <a:r>
              <a:rPr lang="fr-FR" sz="1700" spc="-30" dirty="0">
                <a:latin typeface="Calibri"/>
                <a:cs typeface="Calibri"/>
              </a:rPr>
              <a:t> </a:t>
            </a:r>
            <a:r>
              <a:rPr lang="fr-FR" sz="1700" dirty="0">
                <a:latin typeface="Calibri"/>
                <a:cs typeface="Calibri"/>
              </a:rPr>
              <a:t>réalisation</a:t>
            </a:r>
            <a:r>
              <a:rPr lang="fr-FR" sz="1700" spc="-25" dirty="0">
                <a:latin typeface="Calibri"/>
                <a:cs typeface="Calibri"/>
              </a:rPr>
              <a:t> de </a:t>
            </a:r>
            <a:r>
              <a:rPr lang="fr-FR" sz="1700" dirty="0">
                <a:latin typeface="Calibri"/>
                <a:cs typeface="Calibri"/>
              </a:rPr>
              <a:t>notre</a:t>
            </a:r>
            <a:r>
              <a:rPr lang="fr-FR" sz="1700" spc="-5" dirty="0">
                <a:latin typeface="Calibri"/>
                <a:cs typeface="Calibri"/>
              </a:rPr>
              <a:t> </a:t>
            </a:r>
            <a:r>
              <a:rPr lang="fr-FR" sz="1700" spc="-10" dirty="0">
                <a:latin typeface="Calibri"/>
                <a:cs typeface="Calibri"/>
              </a:rPr>
              <a:t>projet.</a:t>
            </a:r>
            <a:endParaRPr lang="fr-FR" sz="1700" dirty="0">
              <a:latin typeface="Calibri"/>
              <a:cs typeface="Calibri"/>
            </a:endParaRPr>
          </a:p>
          <a:p>
            <a:pPr marL="0" indent="0">
              <a:buNone/>
            </a:pPr>
            <a:r>
              <a:rPr lang="fr-FR" sz="1700" b="1" dirty="0">
                <a:latin typeface="Calibri"/>
                <a:cs typeface="Calibri"/>
              </a:rPr>
              <a:t>2.2 Choix</a:t>
            </a:r>
            <a:r>
              <a:rPr lang="fr-FR" sz="1700" b="1" spc="-30" dirty="0">
                <a:latin typeface="Calibri"/>
                <a:cs typeface="Calibri"/>
              </a:rPr>
              <a:t> </a:t>
            </a:r>
            <a:r>
              <a:rPr lang="fr-FR" sz="1700" b="1" dirty="0">
                <a:latin typeface="Calibri"/>
                <a:cs typeface="Calibri"/>
              </a:rPr>
              <a:t>de</a:t>
            </a:r>
            <a:r>
              <a:rPr lang="fr-FR" sz="1700" b="1" spc="-25" dirty="0">
                <a:latin typeface="Calibri"/>
                <a:cs typeface="Calibri"/>
              </a:rPr>
              <a:t> </a:t>
            </a:r>
            <a:r>
              <a:rPr lang="fr-FR" sz="1700" b="1" spc="-10" dirty="0">
                <a:latin typeface="Calibri"/>
                <a:cs typeface="Calibri"/>
              </a:rPr>
              <a:t>composants</a:t>
            </a:r>
          </a:p>
          <a:p>
            <a:pPr marL="0" indent="0">
              <a:buNone/>
            </a:pPr>
            <a:r>
              <a:rPr lang="fr-FR" sz="1700" dirty="0">
                <a:latin typeface="Calibri"/>
                <a:cs typeface="Calibri"/>
              </a:rPr>
              <a:t>Les</a:t>
            </a:r>
            <a:r>
              <a:rPr lang="fr-FR" sz="1700" spc="-30" dirty="0">
                <a:latin typeface="Calibri"/>
                <a:cs typeface="Calibri"/>
              </a:rPr>
              <a:t> </a:t>
            </a:r>
            <a:r>
              <a:rPr lang="fr-FR" sz="1700" dirty="0">
                <a:latin typeface="Calibri"/>
                <a:cs typeface="Calibri"/>
              </a:rPr>
              <a:t>composants</a:t>
            </a:r>
            <a:r>
              <a:rPr lang="fr-FR" sz="1700" spc="-30" dirty="0">
                <a:latin typeface="Calibri"/>
                <a:cs typeface="Calibri"/>
              </a:rPr>
              <a:t> </a:t>
            </a:r>
            <a:r>
              <a:rPr lang="fr-FR" sz="1700" dirty="0">
                <a:latin typeface="Calibri"/>
                <a:cs typeface="Calibri"/>
              </a:rPr>
              <a:t>utilisés</a:t>
            </a:r>
            <a:r>
              <a:rPr lang="fr-FR" sz="1700" spc="-25" dirty="0">
                <a:latin typeface="Calibri"/>
                <a:cs typeface="Calibri"/>
              </a:rPr>
              <a:t> </a:t>
            </a:r>
            <a:r>
              <a:rPr lang="fr-FR" sz="1700" dirty="0">
                <a:latin typeface="Calibri"/>
                <a:cs typeface="Calibri"/>
              </a:rPr>
              <a:t>sont</a:t>
            </a:r>
            <a:r>
              <a:rPr lang="fr-FR" sz="1700" spc="-30" dirty="0">
                <a:latin typeface="Calibri"/>
                <a:cs typeface="Calibri"/>
              </a:rPr>
              <a:t> </a:t>
            </a:r>
            <a:r>
              <a:rPr lang="fr-FR" sz="1700" dirty="0">
                <a:latin typeface="Calibri"/>
                <a:cs typeface="Calibri"/>
              </a:rPr>
              <a:t>les</a:t>
            </a:r>
            <a:r>
              <a:rPr lang="fr-FR" sz="1700" spc="-30" dirty="0">
                <a:latin typeface="Calibri"/>
                <a:cs typeface="Calibri"/>
              </a:rPr>
              <a:t> </a:t>
            </a:r>
            <a:r>
              <a:rPr lang="fr-FR" sz="1700" dirty="0">
                <a:latin typeface="Calibri"/>
                <a:cs typeface="Calibri"/>
              </a:rPr>
              <a:t>suivants</a:t>
            </a:r>
            <a:r>
              <a:rPr lang="fr-FR" sz="1700" spc="-25" dirty="0">
                <a:latin typeface="Calibri"/>
                <a:cs typeface="Calibri"/>
              </a:rPr>
              <a:t> </a:t>
            </a:r>
            <a:r>
              <a:rPr lang="fr-FR" sz="1700" spc="-50" dirty="0">
                <a:latin typeface="Calibri"/>
                <a:cs typeface="Calibri"/>
              </a:rPr>
              <a:t>:</a:t>
            </a:r>
            <a:endParaRPr lang="fr-FR" sz="1700" dirty="0">
              <a:latin typeface="Calibri"/>
              <a:cs typeface="Calibri"/>
            </a:endParaRPr>
          </a:p>
          <a:p>
            <a:pPr marL="0" indent="0">
              <a:buNone/>
            </a:pPr>
            <a:r>
              <a:rPr lang="fr-FR" sz="1700" dirty="0">
                <a:latin typeface="Calibri"/>
                <a:cs typeface="Calibri"/>
              </a:rPr>
              <a:t>2.2.1 L’Arduino</a:t>
            </a:r>
            <a:r>
              <a:rPr lang="fr-FR" sz="1700" spc="-20" dirty="0">
                <a:latin typeface="Calibri"/>
                <a:cs typeface="Calibri"/>
              </a:rPr>
              <a:t> </a:t>
            </a:r>
            <a:r>
              <a:rPr lang="fr-FR" sz="1700" dirty="0">
                <a:latin typeface="Calibri"/>
                <a:cs typeface="Calibri"/>
              </a:rPr>
              <a:t>Méga</a:t>
            </a:r>
            <a:r>
              <a:rPr lang="fr-FR" sz="1700" spc="-20" dirty="0">
                <a:latin typeface="Calibri"/>
                <a:cs typeface="Calibri"/>
              </a:rPr>
              <a:t> </a:t>
            </a:r>
          </a:p>
          <a:p>
            <a:pPr marL="0" indent="0">
              <a:buNone/>
            </a:pPr>
            <a:r>
              <a:rPr lang="fr-FR" sz="1700" dirty="0">
                <a:latin typeface="Calibri"/>
                <a:cs typeface="Calibri"/>
              </a:rPr>
              <a:t>L'Arduino</a:t>
            </a:r>
            <a:r>
              <a:rPr lang="fr-FR" sz="1700" spc="-25" dirty="0">
                <a:latin typeface="Calibri"/>
                <a:cs typeface="Calibri"/>
              </a:rPr>
              <a:t> </a:t>
            </a:r>
            <a:r>
              <a:rPr lang="fr-FR" sz="1700" dirty="0">
                <a:latin typeface="Calibri"/>
                <a:cs typeface="Calibri"/>
              </a:rPr>
              <a:t>Méga</a:t>
            </a:r>
            <a:r>
              <a:rPr lang="fr-FR" sz="1700" spc="-20" dirty="0">
                <a:latin typeface="Calibri"/>
                <a:cs typeface="Calibri"/>
              </a:rPr>
              <a:t> </a:t>
            </a:r>
            <a:r>
              <a:rPr lang="fr-FR" sz="1700" dirty="0">
                <a:latin typeface="Calibri"/>
                <a:cs typeface="Calibri"/>
              </a:rPr>
              <a:t>est</a:t>
            </a:r>
            <a:r>
              <a:rPr lang="fr-FR" sz="1700" spc="-20" dirty="0">
                <a:latin typeface="Calibri"/>
                <a:cs typeface="Calibri"/>
              </a:rPr>
              <a:t> </a:t>
            </a:r>
            <a:r>
              <a:rPr lang="fr-FR" sz="1700" dirty="0">
                <a:latin typeface="Calibri"/>
                <a:cs typeface="Calibri"/>
              </a:rPr>
              <a:t>une</a:t>
            </a:r>
            <a:r>
              <a:rPr lang="fr-FR" sz="1700" spc="-20" dirty="0">
                <a:latin typeface="Calibri"/>
                <a:cs typeface="Calibri"/>
              </a:rPr>
              <a:t> </a:t>
            </a:r>
            <a:r>
              <a:rPr lang="fr-FR" sz="1700" dirty="0">
                <a:latin typeface="Calibri"/>
                <a:cs typeface="Calibri"/>
              </a:rPr>
              <a:t>carte</a:t>
            </a:r>
            <a:r>
              <a:rPr lang="fr-FR" sz="1700" spc="-20" dirty="0">
                <a:latin typeface="Calibri"/>
                <a:cs typeface="Calibri"/>
              </a:rPr>
              <a:t> </a:t>
            </a:r>
            <a:r>
              <a:rPr lang="fr-FR" sz="1700" dirty="0">
                <a:latin typeface="Calibri"/>
                <a:cs typeface="Calibri"/>
              </a:rPr>
              <a:t>de</a:t>
            </a:r>
            <a:r>
              <a:rPr lang="fr-FR" sz="1700" spc="-20" dirty="0">
                <a:latin typeface="Calibri"/>
                <a:cs typeface="Calibri"/>
              </a:rPr>
              <a:t> </a:t>
            </a:r>
            <a:r>
              <a:rPr lang="fr-FR" sz="1700" dirty="0">
                <a:latin typeface="Calibri"/>
                <a:cs typeface="Calibri"/>
              </a:rPr>
              <a:t>développement</a:t>
            </a:r>
            <a:r>
              <a:rPr lang="fr-FR" sz="1700" spc="-20" dirty="0">
                <a:latin typeface="Calibri"/>
                <a:cs typeface="Calibri"/>
              </a:rPr>
              <a:t> </a:t>
            </a:r>
            <a:r>
              <a:rPr lang="fr-FR" sz="1700" dirty="0">
                <a:latin typeface="Calibri"/>
                <a:cs typeface="Calibri"/>
              </a:rPr>
              <a:t>électronique</a:t>
            </a:r>
            <a:r>
              <a:rPr lang="fr-FR" sz="1700" spc="-20" dirty="0">
                <a:latin typeface="Calibri"/>
                <a:cs typeface="Calibri"/>
              </a:rPr>
              <a:t> </a:t>
            </a:r>
            <a:r>
              <a:rPr lang="fr-FR" sz="1700" dirty="0">
                <a:latin typeface="Calibri"/>
                <a:cs typeface="Calibri"/>
              </a:rPr>
              <a:t>basée</a:t>
            </a:r>
            <a:r>
              <a:rPr lang="fr-FR" sz="1700" spc="-20" dirty="0">
                <a:latin typeface="Calibri"/>
                <a:cs typeface="Calibri"/>
              </a:rPr>
              <a:t> </a:t>
            </a:r>
            <a:r>
              <a:rPr lang="fr-FR" sz="1700" dirty="0">
                <a:latin typeface="Calibri"/>
                <a:cs typeface="Calibri"/>
              </a:rPr>
              <a:t>sur</a:t>
            </a:r>
            <a:r>
              <a:rPr lang="fr-FR" sz="1700" spc="-20" dirty="0">
                <a:latin typeface="Calibri"/>
                <a:cs typeface="Calibri"/>
              </a:rPr>
              <a:t> </a:t>
            </a:r>
            <a:r>
              <a:rPr lang="fr-FR" sz="1700" dirty="0">
                <a:latin typeface="Calibri"/>
                <a:cs typeface="Calibri"/>
              </a:rPr>
              <a:t>le</a:t>
            </a:r>
            <a:r>
              <a:rPr lang="fr-FR" sz="1700" spc="-20" dirty="0">
                <a:latin typeface="Calibri"/>
                <a:cs typeface="Calibri"/>
              </a:rPr>
              <a:t> </a:t>
            </a:r>
            <a:r>
              <a:rPr lang="fr-FR" sz="1700" spc="-10" dirty="0">
                <a:latin typeface="Calibri"/>
                <a:cs typeface="Calibri"/>
              </a:rPr>
              <a:t>microcontrôleur ATMega2560.</a:t>
            </a:r>
          </a:p>
          <a:p>
            <a:pPr marL="0" indent="0">
              <a:buNone/>
            </a:pPr>
            <a:r>
              <a:rPr lang="fr-FR" sz="1700" dirty="0">
                <a:latin typeface="Calibri"/>
                <a:cs typeface="Calibri"/>
              </a:rPr>
              <a:t>Nous</a:t>
            </a:r>
            <a:r>
              <a:rPr lang="fr-FR" sz="1700" spc="204" dirty="0">
                <a:latin typeface="Calibri"/>
                <a:cs typeface="Calibri"/>
              </a:rPr>
              <a:t> </a:t>
            </a:r>
            <a:r>
              <a:rPr lang="fr-FR" sz="1700" dirty="0">
                <a:latin typeface="Calibri"/>
                <a:cs typeface="Calibri"/>
              </a:rPr>
              <a:t>avons</a:t>
            </a:r>
            <a:r>
              <a:rPr lang="fr-FR" sz="1700" spc="210" dirty="0">
                <a:latin typeface="Calibri"/>
                <a:cs typeface="Calibri"/>
              </a:rPr>
              <a:t> </a:t>
            </a:r>
            <a:r>
              <a:rPr lang="fr-FR" sz="1700" dirty="0">
                <a:latin typeface="Calibri"/>
                <a:cs typeface="Calibri"/>
              </a:rPr>
              <a:t>choisi</a:t>
            </a:r>
            <a:r>
              <a:rPr lang="fr-FR" sz="1700" spc="210" dirty="0">
                <a:latin typeface="Calibri"/>
                <a:cs typeface="Calibri"/>
              </a:rPr>
              <a:t> </a:t>
            </a:r>
            <a:r>
              <a:rPr lang="fr-FR" sz="1700" dirty="0">
                <a:latin typeface="Calibri"/>
                <a:cs typeface="Calibri"/>
              </a:rPr>
              <a:t>l’Arduino</a:t>
            </a:r>
            <a:r>
              <a:rPr lang="fr-FR" sz="1700" spc="210" dirty="0">
                <a:latin typeface="Calibri"/>
                <a:cs typeface="Calibri"/>
              </a:rPr>
              <a:t> </a:t>
            </a:r>
            <a:r>
              <a:rPr lang="fr-FR" sz="1700" dirty="0">
                <a:latin typeface="Calibri"/>
                <a:cs typeface="Calibri"/>
              </a:rPr>
              <a:t>car</a:t>
            </a:r>
            <a:r>
              <a:rPr lang="fr-FR" sz="1700" spc="204" dirty="0">
                <a:latin typeface="Calibri"/>
                <a:cs typeface="Calibri"/>
              </a:rPr>
              <a:t> </a:t>
            </a:r>
            <a:r>
              <a:rPr lang="fr-FR" sz="1700" dirty="0">
                <a:latin typeface="Calibri"/>
                <a:cs typeface="Calibri"/>
              </a:rPr>
              <a:t>elle</a:t>
            </a:r>
            <a:r>
              <a:rPr lang="fr-FR" sz="1700" spc="210" dirty="0">
                <a:latin typeface="Calibri"/>
                <a:cs typeface="Calibri"/>
              </a:rPr>
              <a:t> </a:t>
            </a:r>
            <a:r>
              <a:rPr lang="fr-FR" sz="1700" dirty="0">
                <a:latin typeface="Calibri"/>
                <a:cs typeface="Calibri"/>
              </a:rPr>
              <a:t>offre</a:t>
            </a:r>
            <a:r>
              <a:rPr lang="fr-FR" sz="1700" spc="210" dirty="0">
                <a:latin typeface="Calibri"/>
                <a:cs typeface="Calibri"/>
              </a:rPr>
              <a:t> </a:t>
            </a:r>
            <a:r>
              <a:rPr lang="fr-FR" sz="1700" dirty="0">
                <a:latin typeface="Calibri"/>
                <a:cs typeface="Calibri"/>
              </a:rPr>
              <a:t>une</a:t>
            </a:r>
            <a:r>
              <a:rPr lang="fr-FR" sz="1700" spc="210" dirty="0">
                <a:latin typeface="Calibri"/>
                <a:cs typeface="Calibri"/>
              </a:rPr>
              <a:t> </a:t>
            </a:r>
            <a:r>
              <a:rPr lang="fr-FR" sz="1700" dirty="0">
                <a:latin typeface="Calibri"/>
                <a:cs typeface="Calibri"/>
              </a:rPr>
              <a:t>solution</a:t>
            </a:r>
            <a:r>
              <a:rPr lang="fr-FR" sz="1700" spc="204" dirty="0">
                <a:latin typeface="Calibri"/>
                <a:cs typeface="Calibri"/>
              </a:rPr>
              <a:t> </a:t>
            </a:r>
            <a:r>
              <a:rPr lang="fr-FR" sz="1700" dirty="0">
                <a:latin typeface="Calibri"/>
                <a:cs typeface="Calibri"/>
              </a:rPr>
              <a:t>économique,</a:t>
            </a:r>
            <a:r>
              <a:rPr lang="fr-FR" sz="1700" spc="210" dirty="0">
                <a:latin typeface="Calibri"/>
                <a:cs typeface="Calibri"/>
              </a:rPr>
              <a:t> </a:t>
            </a:r>
            <a:r>
              <a:rPr lang="fr-FR" sz="1700" dirty="0">
                <a:latin typeface="Calibri"/>
                <a:cs typeface="Calibri"/>
              </a:rPr>
              <a:t>polyvalente</a:t>
            </a:r>
            <a:r>
              <a:rPr lang="fr-FR" sz="1700" spc="229" dirty="0">
                <a:latin typeface="Calibri"/>
                <a:cs typeface="Calibri"/>
              </a:rPr>
              <a:t> </a:t>
            </a:r>
            <a:r>
              <a:rPr lang="fr-FR" sz="1700" dirty="0">
                <a:latin typeface="Calibri"/>
                <a:cs typeface="Calibri"/>
              </a:rPr>
              <a:t>pour</a:t>
            </a:r>
            <a:r>
              <a:rPr lang="fr-FR" sz="1700" spc="229" dirty="0">
                <a:latin typeface="Calibri"/>
                <a:cs typeface="Calibri"/>
              </a:rPr>
              <a:t> </a:t>
            </a:r>
            <a:r>
              <a:rPr lang="fr-FR" sz="1700" dirty="0">
                <a:latin typeface="Calibri"/>
                <a:cs typeface="Calibri"/>
              </a:rPr>
              <a:t>tester</a:t>
            </a:r>
            <a:r>
              <a:rPr lang="fr-FR" sz="1700" spc="225" dirty="0">
                <a:latin typeface="Calibri"/>
                <a:cs typeface="Calibri"/>
              </a:rPr>
              <a:t> </a:t>
            </a:r>
            <a:r>
              <a:rPr lang="fr-FR" sz="1700" spc="-25" dirty="0">
                <a:latin typeface="Calibri"/>
                <a:cs typeface="Calibri"/>
              </a:rPr>
              <a:t>la </a:t>
            </a:r>
            <a:r>
              <a:rPr lang="fr-FR" sz="1700" spc="-10" dirty="0">
                <a:latin typeface="Calibri"/>
                <a:cs typeface="Calibri"/>
              </a:rPr>
              <a:t>programmation.</a:t>
            </a:r>
            <a:endParaRPr lang="fr-FR" sz="1700" dirty="0">
              <a:latin typeface="Calibri"/>
              <a:cs typeface="Calibri"/>
            </a:endParaRPr>
          </a:p>
          <a:p>
            <a:pPr marL="0" indent="0">
              <a:buNone/>
            </a:pPr>
            <a:endParaRPr lang="fr-FR" sz="1700" dirty="0">
              <a:latin typeface="Calibri"/>
              <a:cs typeface="Calibri"/>
            </a:endParaRPr>
          </a:p>
          <a:p>
            <a:pPr marL="0" indent="0">
              <a:buNone/>
            </a:pPr>
            <a:endParaRPr lang="fr-FR" sz="1700" dirty="0">
              <a:latin typeface="Calibri"/>
              <a:cs typeface="Calibri"/>
            </a:endParaRPr>
          </a:p>
          <a:p>
            <a:endParaRPr lang="fr-TN" sz="1700" dirty="0"/>
          </a:p>
        </p:txBody>
      </p:sp>
      <p:pic>
        <p:nvPicPr>
          <p:cNvPr id="5" name="object 6">
            <a:extLst>
              <a:ext uri="{FF2B5EF4-FFF2-40B4-BE49-F238E27FC236}">
                <a16:creationId xmlns:a16="http://schemas.microsoft.com/office/drawing/2014/main" id="{09503718-F925-BDBE-DE3C-FDF50722F9F9}"/>
              </a:ext>
            </a:extLst>
          </p:cNvPr>
          <p:cNvPicPr/>
          <p:nvPr/>
        </p:nvPicPr>
        <p:blipFill>
          <a:blip r:embed="rId2" cstate="print"/>
          <a:stretch>
            <a:fillRect/>
          </a:stretch>
        </p:blipFill>
        <p:spPr>
          <a:xfrm>
            <a:off x="6719367" y="2464991"/>
            <a:ext cx="4788505" cy="3195761"/>
          </a:xfrm>
          <a:prstGeom prst="rect">
            <a:avLst/>
          </a:prstGeom>
        </p:spPr>
      </p:pic>
      <p:sp>
        <p:nvSpPr>
          <p:cNvPr id="23"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Espace réservé du numéro de diapositive 5">
            <a:extLst>
              <a:ext uri="{FF2B5EF4-FFF2-40B4-BE49-F238E27FC236}">
                <a16:creationId xmlns:a16="http://schemas.microsoft.com/office/drawing/2014/main" id="{FB04A199-077D-8013-F8A7-DC02F083FD29}"/>
              </a:ext>
            </a:extLst>
          </p:cNvPr>
          <p:cNvSpPr>
            <a:spLocks noGrp="1"/>
          </p:cNvSpPr>
          <p:nvPr>
            <p:ph type="sldNum" sz="quarter" idx="12"/>
          </p:nvPr>
        </p:nvSpPr>
        <p:spPr/>
        <p:txBody>
          <a:bodyPr/>
          <a:lstStyle/>
          <a:p>
            <a:fld id="{74E62E4E-ED21-438B-BA1C-F644991BDA5F}" type="slidenum">
              <a:rPr lang="fr-TN" b="1" smtClean="0">
                <a:solidFill>
                  <a:schemeClr val="tx1"/>
                </a:solidFill>
              </a:rPr>
              <a:t>13</a:t>
            </a:fld>
            <a:endParaRPr lang="fr-TN" b="1" dirty="0">
              <a:solidFill>
                <a:schemeClr val="tx1"/>
              </a:solidFill>
            </a:endParaRPr>
          </a:p>
        </p:txBody>
      </p:sp>
    </p:spTree>
    <p:extLst>
      <p:ext uri="{BB962C8B-B14F-4D97-AF65-F5344CB8AC3E}">
        <p14:creationId xmlns:p14="http://schemas.microsoft.com/office/powerpoint/2010/main" val="2970374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C5D05668-CD67-BC3B-8385-55EE2FC60777}"/>
              </a:ext>
            </a:extLst>
          </p:cNvPr>
          <p:cNvSpPr>
            <a:spLocks noGrp="1"/>
          </p:cNvSpPr>
          <p:nvPr>
            <p:ph type="title"/>
          </p:nvPr>
        </p:nvSpPr>
        <p:spPr>
          <a:xfrm>
            <a:off x="1137034" y="609597"/>
            <a:ext cx="9392421" cy="1330841"/>
          </a:xfrm>
        </p:spPr>
        <p:txBody>
          <a:bodyPr>
            <a:normAutofit fontScale="90000"/>
          </a:bodyPr>
          <a:lstStyle/>
          <a:p>
            <a:br>
              <a:rPr lang="fr-FR" b="1" dirty="0">
                <a:latin typeface="Calibri"/>
                <a:cs typeface="Calibri"/>
              </a:rPr>
            </a:br>
            <a:r>
              <a:rPr lang="fr-FR" b="1" dirty="0">
                <a:latin typeface="Calibri"/>
                <a:cs typeface="Calibri"/>
              </a:rPr>
              <a:t>2.2.2</a:t>
            </a:r>
            <a:r>
              <a:rPr lang="fr-FR" b="1" spc="-10" dirty="0">
                <a:latin typeface="Calibri"/>
                <a:cs typeface="Calibri"/>
              </a:rPr>
              <a:t>  ESP32-</a:t>
            </a:r>
            <a:r>
              <a:rPr lang="fr-FR" b="1" dirty="0">
                <a:latin typeface="Calibri"/>
                <a:cs typeface="Calibri"/>
              </a:rPr>
              <a:t>CAM</a:t>
            </a:r>
            <a:br>
              <a:rPr lang="fr-FR" sz="2800" b="1" spc="-10" dirty="0">
                <a:latin typeface="Calibri"/>
                <a:cs typeface="Calibri"/>
              </a:rPr>
            </a:br>
            <a:endParaRPr lang="fr-TN" sz="2800" dirty="0"/>
          </a:p>
        </p:txBody>
      </p:sp>
      <p:sp>
        <p:nvSpPr>
          <p:cNvPr id="3" name="Espace réservé du contenu 2">
            <a:extLst>
              <a:ext uri="{FF2B5EF4-FFF2-40B4-BE49-F238E27FC236}">
                <a16:creationId xmlns:a16="http://schemas.microsoft.com/office/drawing/2014/main" id="{77D45057-D3D1-2102-5892-5C2356817E1C}"/>
              </a:ext>
            </a:extLst>
          </p:cNvPr>
          <p:cNvSpPr>
            <a:spLocks noGrp="1"/>
          </p:cNvSpPr>
          <p:nvPr>
            <p:ph idx="1"/>
          </p:nvPr>
        </p:nvSpPr>
        <p:spPr>
          <a:xfrm>
            <a:off x="1137034" y="2198362"/>
            <a:ext cx="4958966" cy="3917773"/>
          </a:xfrm>
        </p:spPr>
        <p:txBody>
          <a:bodyPr>
            <a:normAutofit/>
          </a:bodyPr>
          <a:lstStyle/>
          <a:p>
            <a:pPr marL="0" indent="0">
              <a:buNone/>
            </a:pPr>
            <a:r>
              <a:rPr lang="fr-TN" sz="2000" spc="-10" dirty="0">
                <a:effectLst/>
                <a:latin typeface="Calibri" panose="020F0502020204030204" pitchFamily="34" charset="0"/>
                <a:cs typeface="Calibri" panose="020F0502020204030204" pitchFamily="34" charset="0"/>
              </a:rPr>
              <a:t>L’ESP32-</a:t>
            </a:r>
            <a:r>
              <a:rPr lang="fr-TN" sz="2000" dirty="0">
                <a:effectLst/>
                <a:latin typeface="Calibri" panose="020F0502020204030204" pitchFamily="34" charset="0"/>
                <a:cs typeface="Calibri" panose="020F0502020204030204" pitchFamily="34" charset="0"/>
              </a:rPr>
              <a:t>CAM</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est</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un</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module</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qui</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offre</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à</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la</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fois</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des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capacités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de</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traitement</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et</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de</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connectivité,</a:t>
            </a:r>
            <a:r>
              <a:rPr lang="fr-TN" sz="2000" spc="-15" dirty="0">
                <a:effectLst/>
                <a:latin typeface="Calibri" panose="020F0502020204030204" pitchFamily="34" charset="0"/>
                <a:cs typeface="Calibri" panose="020F0502020204030204" pitchFamily="34" charset="0"/>
              </a:rPr>
              <a:t> </a:t>
            </a:r>
            <a:r>
              <a:rPr lang="fr-TN" sz="2000" spc="-10" dirty="0">
                <a:effectLst/>
                <a:latin typeface="Calibri" panose="020F0502020204030204" pitchFamily="34" charset="0"/>
                <a:cs typeface="Calibri" panose="020F0502020204030204" pitchFamily="34" charset="0"/>
              </a:rPr>
              <a:t>ainsi </a:t>
            </a:r>
            <a:r>
              <a:rPr lang="fr-TN" sz="2000" dirty="0">
                <a:effectLst/>
                <a:latin typeface="Calibri" panose="020F0502020204030204" pitchFamily="34" charset="0"/>
                <a:cs typeface="Calibri" panose="020F0502020204030204" pitchFamily="34" charset="0"/>
              </a:rPr>
              <a:t>que</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la</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possibilité</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de</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capturer</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des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images</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à</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l'aide</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de</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la</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caméra</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OV2640</a:t>
            </a:r>
            <a:endParaRPr lang="fr-FR" sz="2000" dirty="0">
              <a:effectLst/>
              <a:latin typeface="Calibri"/>
              <a:cs typeface="Calibri"/>
            </a:endParaRPr>
          </a:p>
          <a:p>
            <a:pPr marL="0" indent="0">
              <a:buNone/>
            </a:pPr>
            <a:r>
              <a:rPr lang="fr-TN" sz="2000" dirty="0">
                <a:effectLst/>
                <a:latin typeface="Calibri" panose="020F0502020204030204" pitchFamily="34" charset="0"/>
                <a:cs typeface="Calibri" panose="020F0502020204030204" pitchFamily="34" charset="0"/>
              </a:rPr>
              <a:t>Nous</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avons</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choisi</a:t>
            </a:r>
            <a:r>
              <a:rPr lang="fr-TN" sz="2000" spc="-10" dirty="0">
                <a:effectLst/>
                <a:latin typeface="Calibri" panose="020F0502020204030204" pitchFamily="34" charset="0"/>
                <a:cs typeface="Calibri" panose="020F0502020204030204" pitchFamily="34" charset="0"/>
              </a:rPr>
              <a:t> l’ESP32-</a:t>
            </a:r>
            <a:r>
              <a:rPr lang="fr-TN" sz="2000" dirty="0">
                <a:effectLst/>
                <a:latin typeface="Calibri" panose="020F0502020204030204" pitchFamily="34" charset="0"/>
                <a:cs typeface="Calibri" panose="020F0502020204030204" pitchFamily="34" charset="0"/>
              </a:rPr>
              <a:t>CAM</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parce</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qu’</a:t>
            </a:r>
            <a:r>
              <a:rPr lang="fr-FR" sz="2000" dirty="0">
                <a:effectLst/>
                <a:latin typeface="Calibri" panose="020F0502020204030204" pitchFamily="34" charset="0"/>
                <a:cs typeface="Calibri" panose="020F0502020204030204" pitchFamily="34" charset="0"/>
              </a:rPr>
              <a:t>elle</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offre</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une</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solution</a:t>
            </a:r>
            <a:r>
              <a:rPr lang="fr-TN" sz="2000" spc="-10" dirty="0">
                <a:effectLst/>
                <a:latin typeface="Calibri" panose="020F0502020204030204" pitchFamily="34" charset="0"/>
                <a:cs typeface="Calibri" panose="020F0502020204030204" pitchFamily="34" charset="0"/>
              </a:rPr>
              <a:t> économique</a:t>
            </a:r>
            <a:r>
              <a:rPr lang="fr-FR" sz="2000" spc="-10" dirty="0">
                <a:effectLst/>
                <a:latin typeface="Calibri" panose="020F0502020204030204" pitchFamily="34" charset="0"/>
                <a:cs typeface="Calibri" panose="020F0502020204030204" pitchFamily="34" charset="0"/>
              </a:rPr>
              <a:t> et</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parce</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qu’elle</a:t>
            </a:r>
            <a:r>
              <a:rPr lang="fr-TN" sz="2000" spc="-10" dirty="0">
                <a:effectLst/>
                <a:latin typeface="Calibri" panose="020F0502020204030204" pitchFamily="34" charset="0"/>
                <a:cs typeface="Calibri" panose="020F0502020204030204" pitchFamily="34" charset="0"/>
              </a:rPr>
              <a:t> </a:t>
            </a:r>
            <a:r>
              <a:rPr lang="fr-TN" sz="2000" spc="-20" dirty="0">
                <a:effectLst/>
                <a:latin typeface="Calibri" panose="020F0502020204030204" pitchFamily="34" charset="0"/>
                <a:cs typeface="Calibri" panose="020F0502020204030204" pitchFamily="34" charset="0"/>
              </a:rPr>
              <a:t>peut </a:t>
            </a:r>
            <a:r>
              <a:rPr lang="fr-TN" sz="2000" dirty="0">
                <a:effectLst/>
                <a:latin typeface="Calibri" panose="020F0502020204030204" pitchFamily="34" charset="0"/>
                <a:cs typeface="Calibri" panose="020F0502020204030204" pitchFamily="34" charset="0"/>
              </a:rPr>
              <a:t>transmettre</a:t>
            </a:r>
            <a:r>
              <a:rPr lang="fr-TN" sz="2000" spc="-2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les</a:t>
            </a:r>
            <a:r>
              <a:rPr lang="fr-TN" sz="2000" spc="-2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informations</a:t>
            </a:r>
            <a:r>
              <a:rPr lang="fr-TN" sz="2000" spc="-2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en</a:t>
            </a:r>
            <a:r>
              <a:rPr lang="fr-TN" sz="2000" spc="-25" dirty="0">
                <a:effectLst/>
                <a:latin typeface="Calibri" panose="020F0502020204030204" pitchFamily="34" charset="0"/>
                <a:cs typeface="Calibri" panose="020F0502020204030204" pitchFamily="34" charset="0"/>
              </a:rPr>
              <a:t> </a:t>
            </a:r>
            <a:r>
              <a:rPr lang="fr-TN" sz="2000" spc="-10" dirty="0">
                <a:effectLst/>
                <a:latin typeface="Calibri" panose="020F0502020204030204" pitchFamily="34" charset="0"/>
                <a:cs typeface="Calibri" panose="020F0502020204030204" pitchFamily="34" charset="0"/>
              </a:rPr>
              <a:t>ligne</a:t>
            </a:r>
            <a:endParaRPr lang="fr-TN" sz="2000" dirty="0">
              <a:effectLst/>
            </a:endParaRPr>
          </a:p>
          <a:p>
            <a:pPr marL="0" indent="0">
              <a:buNone/>
            </a:pPr>
            <a:endParaRPr lang="fr-TN" sz="2000" dirty="0"/>
          </a:p>
        </p:txBody>
      </p:sp>
      <p:pic>
        <p:nvPicPr>
          <p:cNvPr id="4" name="object 3">
            <a:extLst>
              <a:ext uri="{FF2B5EF4-FFF2-40B4-BE49-F238E27FC236}">
                <a16:creationId xmlns:a16="http://schemas.microsoft.com/office/drawing/2014/main" id="{1D957F40-B2F9-516B-8A13-A55BB10BCF27}"/>
              </a:ext>
            </a:extLst>
          </p:cNvPr>
          <p:cNvPicPr/>
          <p:nvPr/>
        </p:nvPicPr>
        <p:blipFill>
          <a:blip r:embed="rId2" cstate="print"/>
          <a:stretch>
            <a:fillRect/>
          </a:stretch>
        </p:blipFill>
        <p:spPr>
          <a:xfrm>
            <a:off x="7235662" y="2184914"/>
            <a:ext cx="3755915" cy="3755915"/>
          </a:xfrm>
          <a:prstGeom prst="rect">
            <a:avLst/>
          </a:prstGeom>
        </p:spPr>
      </p:pic>
      <p:sp>
        <p:nvSpPr>
          <p:cNvPr id="22" name="Freeform: Shape 21">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Espace réservé du numéro de diapositive 5">
            <a:extLst>
              <a:ext uri="{FF2B5EF4-FFF2-40B4-BE49-F238E27FC236}">
                <a16:creationId xmlns:a16="http://schemas.microsoft.com/office/drawing/2014/main" id="{9DF79348-CE8F-A562-BFB5-E59666624B37}"/>
              </a:ext>
            </a:extLst>
          </p:cNvPr>
          <p:cNvSpPr>
            <a:spLocks noGrp="1"/>
          </p:cNvSpPr>
          <p:nvPr>
            <p:ph type="sldNum" sz="quarter" idx="12"/>
          </p:nvPr>
        </p:nvSpPr>
        <p:spPr/>
        <p:txBody>
          <a:bodyPr/>
          <a:lstStyle/>
          <a:p>
            <a:fld id="{74E62E4E-ED21-438B-BA1C-F644991BDA5F}" type="slidenum">
              <a:rPr lang="fr-TN" b="1" smtClean="0">
                <a:solidFill>
                  <a:schemeClr val="tx1"/>
                </a:solidFill>
              </a:rPr>
              <a:t>14</a:t>
            </a:fld>
            <a:endParaRPr lang="fr-TN" b="1" dirty="0">
              <a:solidFill>
                <a:schemeClr val="tx1"/>
              </a:solidFill>
            </a:endParaRPr>
          </a:p>
        </p:txBody>
      </p:sp>
    </p:spTree>
    <p:extLst>
      <p:ext uri="{BB962C8B-B14F-4D97-AF65-F5344CB8AC3E}">
        <p14:creationId xmlns:p14="http://schemas.microsoft.com/office/powerpoint/2010/main" val="74022190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3B723E5E-6664-66C6-0A15-4947750BF340}"/>
              </a:ext>
            </a:extLst>
          </p:cNvPr>
          <p:cNvSpPr>
            <a:spLocks noGrp="1"/>
          </p:cNvSpPr>
          <p:nvPr>
            <p:ph type="title"/>
          </p:nvPr>
        </p:nvSpPr>
        <p:spPr>
          <a:xfrm>
            <a:off x="1137034" y="609597"/>
            <a:ext cx="9392421" cy="1330841"/>
          </a:xfrm>
        </p:spPr>
        <p:txBody>
          <a:bodyPr>
            <a:normAutofit/>
          </a:bodyPr>
          <a:lstStyle/>
          <a:p>
            <a:r>
              <a:rPr lang="fr-FR" b="1" dirty="0">
                <a:latin typeface="Calibri"/>
                <a:cs typeface="Calibri"/>
              </a:rPr>
              <a:t>2.2.3   DHT22 </a:t>
            </a:r>
            <a:endParaRPr lang="fr-TN" dirty="0"/>
          </a:p>
        </p:txBody>
      </p:sp>
      <p:sp>
        <p:nvSpPr>
          <p:cNvPr id="3" name="Espace réservé du contenu 2">
            <a:extLst>
              <a:ext uri="{FF2B5EF4-FFF2-40B4-BE49-F238E27FC236}">
                <a16:creationId xmlns:a16="http://schemas.microsoft.com/office/drawing/2014/main" id="{4544D9D2-B7F7-3C83-086F-3E54C7BF30D4}"/>
              </a:ext>
            </a:extLst>
          </p:cNvPr>
          <p:cNvSpPr>
            <a:spLocks noGrp="1"/>
          </p:cNvSpPr>
          <p:nvPr>
            <p:ph idx="1"/>
          </p:nvPr>
        </p:nvSpPr>
        <p:spPr>
          <a:xfrm>
            <a:off x="1137034" y="2198362"/>
            <a:ext cx="4958966" cy="3917773"/>
          </a:xfrm>
        </p:spPr>
        <p:txBody>
          <a:bodyPr>
            <a:normAutofit/>
          </a:bodyPr>
          <a:lstStyle/>
          <a:p>
            <a:pPr marL="0" indent="0">
              <a:buNone/>
            </a:pPr>
            <a:r>
              <a:rPr lang="fr-FR" sz="2000" dirty="0"/>
              <a:t>C’est un capteur de détection environnementales (Température et l’humidité)</a:t>
            </a:r>
          </a:p>
          <a:p>
            <a:pPr marL="0" indent="0">
              <a:buNone/>
            </a:pPr>
            <a:r>
              <a:rPr lang="fr-FR" sz="2000" dirty="0">
                <a:latin typeface="Calibri"/>
                <a:cs typeface="Calibri"/>
              </a:rPr>
              <a:t>Son</a:t>
            </a:r>
            <a:r>
              <a:rPr lang="fr-FR" sz="2000" spc="-15" dirty="0">
                <a:latin typeface="Calibri"/>
                <a:cs typeface="Calibri"/>
              </a:rPr>
              <a:t> </a:t>
            </a:r>
            <a:r>
              <a:rPr lang="fr-FR" sz="2000" dirty="0">
                <a:latin typeface="Calibri"/>
                <a:cs typeface="Calibri"/>
              </a:rPr>
              <a:t>faible</a:t>
            </a:r>
            <a:r>
              <a:rPr lang="fr-FR" sz="2000" spc="-10" dirty="0">
                <a:latin typeface="Calibri"/>
                <a:cs typeface="Calibri"/>
              </a:rPr>
              <a:t> </a:t>
            </a:r>
            <a:r>
              <a:rPr lang="fr-FR" sz="2000" dirty="0">
                <a:latin typeface="Calibri"/>
                <a:cs typeface="Calibri"/>
              </a:rPr>
              <a:t>coût,</a:t>
            </a:r>
            <a:r>
              <a:rPr lang="fr-FR" sz="2000" spc="-10" dirty="0">
                <a:latin typeface="Calibri"/>
                <a:cs typeface="Calibri"/>
              </a:rPr>
              <a:t> </a:t>
            </a:r>
            <a:r>
              <a:rPr lang="fr-FR" sz="2000" dirty="0">
                <a:latin typeface="Calibri"/>
                <a:cs typeface="Calibri"/>
              </a:rPr>
              <a:t>sa</a:t>
            </a:r>
            <a:r>
              <a:rPr lang="fr-FR" sz="2000" spc="-10" dirty="0">
                <a:latin typeface="Calibri"/>
                <a:cs typeface="Calibri"/>
              </a:rPr>
              <a:t> </a:t>
            </a:r>
            <a:r>
              <a:rPr lang="fr-FR" sz="2000" dirty="0">
                <a:latin typeface="Calibri"/>
                <a:cs typeface="Calibri"/>
              </a:rPr>
              <a:t>précision</a:t>
            </a:r>
            <a:r>
              <a:rPr lang="fr-FR" sz="2000" spc="-15" dirty="0">
                <a:latin typeface="Calibri"/>
                <a:cs typeface="Calibri"/>
              </a:rPr>
              <a:t> </a:t>
            </a:r>
            <a:r>
              <a:rPr lang="fr-FR" sz="2000" spc="-10" dirty="0">
                <a:latin typeface="Calibri"/>
                <a:cs typeface="Calibri"/>
              </a:rPr>
              <a:t> </a:t>
            </a:r>
            <a:r>
              <a:rPr lang="fr-FR" sz="2000" dirty="0">
                <a:latin typeface="Calibri"/>
                <a:cs typeface="Calibri"/>
              </a:rPr>
              <a:t>et</a:t>
            </a:r>
            <a:r>
              <a:rPr lang="fr-FR" sz="2000" spc="-10" dirty="0">
                <a:latin typeface="Calibri"/>
                <a:cs typeface="Calibri"/>
              </a:rPr>
              <a:t> </a:t>
            </a:r>
            <a:r>
              <a:rPr lang="fr-FR" sz="2000" dirty="0">
                <a:latin typeface="Calibri"/>
                <a:cs typeface="Calibri"/>
              </a:rPr>
              <a:t>sa</a:t>
            </a:r>
            <a:r>
              <a:rPr lang="fr-FR" sz="2000" spc="-10" dirty="0">
                <a:latin typeface="Calibri"/>
                <a:cs typeface="Calibri"/>
              </a:rPr>
              <a:t> </a:t>
            </a:r>
            <a:r>
              <a:rPr lang="fr-FR" sz="2000" dirty="0">
                <a:latin typeface="Calibri"/>
                <a:cs typeface="Calibri"/>
              </a:rPr>
              <a:t>facilité</a:t>
            </a:r>
            <a:r>
              <a:rPr lang="fr-FR" sz="2000" spc="-10" dirty="0">
                <a:latin typeface="Calibri"/>
                <a:cs typeface="Calibri"/>
              </a:rPr>
              <a:t> </a:t>
            </a:r>
            <a:r>
              <a:rPr lang="fr-FR" sz="2000" dirty="0">
                <a:latin typeface="Calibri"/>
                <a:cs typeface="Calibri"/>
              </a:rPr>
              <a:t>d'utilisation</a:t>
            </a:r>
            <a:r>
              <a:rPr lang="fr-FR" sz="2000" spc="-15" dirty="0">
                <a:latin typeface="Calibri"/>
                <a:cs typeface="Calibri"/>
              </a:rPr>
              <a:t> </a:t>
            </a:r>
            <a:r>
              <a:rPr lang="fr-FR" sz="2000" dirty="0">
                <a:latin typeface="Calibri"/>
                <a:cs typeface="Calibri"/>
              </a:rPr>
              <a:t>en</a:t>
            </a:r>
            <a:r>
              <a:rPr lang="fr-FR" sz="2000" spc="-10" dirty="0">
                <a:latin typeface="Calibri"/>
                <a:cs typeface="Calibri"/>
              </a:rPr>
              <a:t> </a:t>
            </a:r>
            <a:r>
              <a:rPr lang="fr-FR" sz="2000" dirty="0">
                <a:latin typeface="Calibri"/>
                <a:cs typeface="Calibri"/>
              </a:rPr>
              <a:t>a</a:t>
            </a:r>
            <a:r>
              <a:rPr lang="fr-FR" sz="2000" spc="-10" dirty="0">
                <a:latin typeface="Calibri"/>
                <a:cs typeface="Calibri"/>
              </a:rPr>
              <a:t> </a:t>
            </a:r>
            <a:r>
              <a:rPr lang="fr-FR" sz="2000" dirty="0">
                <a:latin typeface="Calibri"/>
                <a:cs typeface="Calibri"/>
              </a:rPr>
              <a:t>fait</a:t>
            </a:r>
            <a:r>
              <a:rPr lang="fr-FR" sz="2000" spc="-10" dirty="0">
                <a:latin typeface="Calibri"/>
                <a:cs typeface="Calibri"/>
              </a:rPr>
              <a:t> </a:t>
            </a:r>
            <a:r>
              <a:rPr lang="fr-FR" sz="2000" dirty="0">
                <a:latin typeface="Calibri"/>
                <a:cs typeface="Calibri"/>
              </a:rPr>
              <a:t>notre</a:t>
            </a:r>
            <a:r>
              <a:rPr lang="fr-FR" sz="2000" spc="-15" dirty="0">
                <a:latin typeface="Calibri"/>
                <a:cs typeface="Calibri"/>
              </a:rPr>
              <a:t> </a:t>
            </a:r>
            <a:r>
              <a:rPr lang="fr-FR" sz="2000" spc="-10" dirty="0">
                <a:latin typeface="Calibri"/>
                <a:cs typeface="Calibri"/>
              </a:rPr>
              <a:t>choix.</a:t>
            </a:r>
            <a:endParaRPr lang="fr-FR" sz="2000" dirty="0">
              <a:latin typeface="Calibri"/>
              <a:cs typeface="Calibri"/>
            </a:endParaRPr>
          </a:p>
          <a:p>
            <a:pPr marL="0" indent="0">
              <a:buNone/>
            </a:pPr>
            <a:r>
              <a:rPr lang="fr-FR" sz="2000" dirty="0"/>
              <a:t> </a:t>
            </a:r>
            <a:endParaRPr lang="fr-TN" sz="2000" dirty="0"/>
          </a:p>
        </p:txBody>
      </p:sp>
      <p:pic>
        <p:nvPicPr>
          <p:cNvPr id="4" name="object 5">
            <a:extLst>
              <a:ext uri="{FF2B5EF4-FFF2-40B4-BE49-F238E27FC236}">
                <a16:creationId xmlns:a16="http://schemas.microsoft.com/office/drawing/2014/main" id="{F0D3B478-0693-A30E-14D3-5FE5D7948A59}"/>
              </a:ext>
            </a:extLst>
          </p:cNvPr>
          <p:cNvPicPr/>
          <p:nvPr/>
        </p:nvPicPr>
        <p:blipFill>
          <a:blip r:embed="rId2" cstate="print"/>
          <a:stretch>
            <a:fillRect/>
          </a:stretch>
        </p:blipFill>
        <p:spPr>
          <a:xfrm>
            <a:off x="6719367" y="2407271"/>
            <a:ext cx="4788505" cy="3311200"/>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Espace réservé du numéro de diapositive 5">
            <a:extLst>
              <a:ext uri="{FF2B5EF4-FFF2-40B4-BE49-F238E27FC236}">
                <a16:creationId xmlns:a16="http://schemas.microsoft.com/office/drawing/2014/main" id="{F79BEC26-68F1-6617-5588-C5CCC9AD3117}"/>
              </a:ext>
            </a:extLst>
          </p:cNvPr>
          <p:cNvSpPr>
            <a:spLocks noGrp="1"/>
          </p:cNvSpPr>
          <p:nvPr>
            <p:ph type="sldNum" sz="quarter" idx="12"/>
          </p:nvPr>
        </p:nvSpPr>
        <p:spPr/>
        <p:txBody>
          <a:bodyPr/>
          <a:lstStyle/>
          <a:p>
            <a:fld id="{74E62E4E-ED21-438B-BA1C-F644991BDA5F}" type="slidenum">
              <a:rPr lang="fr-TN" b="1" smtClean="0">
                <a:solidFill>
                  <a:schemeClr val="tx1"/>
                </a:solidFill>
              </a:rPr>
              <a:t>15</a:t>
            </a:fld>
            <a:endParaRPr lang="fr-TN" b="1" dirty="0">
              <a:solidFill>
                <a:schemeClr val="tx1"/>
              </a:solidFill>
            </a:endParaRPr>
          </a:p>
        </p:txBody>
      </p:sp>
    </p:spTree>
    <p:extLst>
      <p:ext uri="{BB962C8B-B14F-4D97-AF65-F5344CB8AC3E}">
        <p14:creationId xmlns:p14="http://schemas.microsoft.com/office/powerpoint/2010/main" val="416246662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C5D05668-CD67-BC3B-8385-55EE2FC60777}"/>
              </a:ext>
            </a:extLst>
          </p:cNvPr>
          <p:cNvSpPr>
            <a:spLocks noGrp="1"/>
          </p:cNvSpPr>
          <p:nvPr>
            <p:ph type="title"/>
          </p:nvPr>
        </p:nvSpPr>
        <p:spPr>
          <a:xfrm>
            <a:off x="1137034" y="609597"/>
            <a:ext cx="9392421" cy="1330841"/>
          </a:xfrm>
        </p:spPr>
        <p:txBody>
          <a:bodyPr>
            <a:normAutofit fontScale="90000"/>
          </a:bodyPr>
          <a:lstStyle/>
          <a:p>
            <a:br>
              <a:rPr lang="fr-FR" sz="2800" dirty="0">
                <a:latin typeface="Calibri"/>
                <a:cs typeface="Calibri"/>
              </a:rPr>
            </a:br>
            <a:r>
              <a:rPr lang="fr-FR" b="1" dirty="0">
                <a:latin typeface="Calibri"/>
                <a:cs typeface="Calibri"/>
              </a:rPr>
              <a:t>2.2.4</a:t>
            </a:r>
            <a:r>
              <a:rPr lang="fr-FR" b="1" spc="-10" dirty="0">
                <a:latin typeface="Calibri"/>
                <a:cs typeface="Calibri"/>
              </a:rPr>
              <a:t> ULTRASON</a:t>
            </a:r>
            <a:br>
              <a:rPr lang="fr-FR" b="1" spc="-10" dirty="0">
                <a:latin typeface="Calibri"/>
                <a:cs typeface="Calibri"/>
              </a:rPr>
            </a:br>
            <a:endParaRPr lang="fr-TN" b="1" dirty="0"/>
          </a:p>
        </p:txBody>
      </p:sp>
      <p:sp>
        <p:nvSpPr>
          <p:cNvPr id="3" name="Espace réservé du contenu 2">
            <a:extLst>
              <a:ext uri="{FF2B5EF4-FFF2-40B4-BE49-F238E27FC236}">
                <a16:creationId xmlns:a16="http://schemas.microsoft.com/office/drawing/2014/main" id="{77D45057-D3D1-2102-5892-5C2356817E1C}"/>
              </a:ext>
            </a:extLst>
          </p:cNvPr>
          <p:cNvSpPr>
            <a:spLocks noGrp="1"/>
          </p:cNvSpPr>
          <p:nvPr>
            <p:ph idx="1"/>
          </p:nvPr>
        </p:nvSpPr>
        <p:spPr>
          <a:xfrm>
            <a:off x="1137034" y="2198362"/>
            <a:ext cx="4958966" cy="3917773"/>
          </a:xfrm>
        </p:spPr>
        <p:txBody>
          <a:bodyPr>
            <a:normAutofit/>
          </a:bodyPr>
          <a:lstStyle/>
          <a:p>
            <a:pPr marL="0" indent="0">
              <a:buNone/>
            </a:pPr>
            <a:r>
              <a:rPr lang="fr-TN" sz="2000" dirty="0">
                <a:effectLst/>
                <a:latin typeface="Calibri" panose="020F0502020204030204" pitchFamily="34" charset="0"/>
                <a:cs typeface="Calibri" panose="020F0502020204030204" pitchFamily="34" charset="0"/>
              </a:rPr>
              <a:t>Un</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capteur</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ultrasonique,</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également</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appelé</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capteur</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à</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ultrasons</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(HCSR04),</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est</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un</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dispositif</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électronique</a:t>
            </a:r>
            <a:r>
              <a:rPr lang="fr-TN" sz="2000" spc="-20" dirty="0">
                <a:effectLst/>
                <a:latin typeface="Calibri" panose="020F0502020204030204" pitchFamily="34" charset="0"/>
                <a:cs typeface="Calibri" panose="020F0502020204030204" pitchFamily="34" charset="0"/>
              </a:rPr>
              <a:t> </a:t>
            </a:r>
            <a:r>
              <a:rPr lang="fr-TN" sz="2000" spc="-10" dirty="0">
                <a:effectLst/>
                <a:latin typeface="Calibri" panose="020F0502020204030204" pitchFamily="34" charset="0"/>
                <a:cs typeface="Calibri" panose="020F0502020204030204" pitchFamily="34" charset="0"/>
              </a:rPr>
              <a:t>utilisé </a:t>
            </a:r>
            <a:r>
              <a:rPr lang="fr-TN" sz="2000" dirty="0">
                <a:effectLst/>
                <a:latin typeface="Calibri" panose="020F0502020204030204" pitchFamily="34" charset="0"/>
                <a:cs typeface="Calibri" panose="020F0502020204030204" pitchFamily="34" charset="0"/>
              </a:rPr>
              <a:t>pour</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mesurer</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la</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distance</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entre</a:t>
            </a:r>
            <a:r>
              <a:rPr lang="fr-TN" sz="2000" spc="-15" dirty="0">
                <a:effectLst/>
                <a:latin typeface="Calibri" panose="020F0502020204030204" pitchFamily="34" charset="0"/>
                <a:cs typeface="Calibri" panose="020F0502020204030204" pitchFamily="34" charset="0"/>
              </a:rPr>
              <a:t> </a:t>
            </a:r>
            <a:r>
              <a:rPr lang="fr-TN" sz="2000" spc="-10" dirty="0">
                <a:effectLst/>
                <a:latin typeface="Calibri" panose="020F0502020204030204" pitchFamily="34" charset="0"/>
                <a:cs typeface="Calibri" panose="020F0502020204030204" pitchFamily="34" charset="0"/>
              </a:rPr>
              <a:t>lui-</a:t>
            </a:r>
            <a:r>
              <a:rPr lang="fr-TN" sz="2000" dirty="0">
                <a:effectLst/>
                <a:latin typeface="Calibri" panose="020F0502020204030204" pitchFamily="34" charset="0"/>
                <a:cs typeface="Calibri" panose="020F0502020204030204" pitchFamily="34" charset="0"/>
              </a:rPr>
              <a:t>même</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et</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un</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objet</a:t>
            </a:r>
            <a:endParaRPr lang="fr-FR" sz="2000" dirty="0">
              <a:effectLst/>
              <a:latin typeface="Calibri" panose="020F0502020204030204" pitchFamily="34" charset="0"/>
              <a:cs typeface="Calibri" panose="020F0502020204030204" pitchFamily="34" charset="0"/>
            </a:endParaRPr>
          </a:p>
          <a:p>
            <a:pPr marL="0" indent="0">
              <a:buNone/>
            </a:pPr>
            <a:r>
              <a:rPr lang="fr-TN" sz="2000" dirty="0">
                <a:effectLst/>
                <a:latin typeface="Calibri" panose="020F0502020204030204" pitchFamily="34" charset="0"/>
                <a:cs typeface="Calibri" panose="020F0502020204030204" pitchFamily="34" charset="0"/>
              </a:rPr>
              <a:t>Dans</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notre</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cas</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nous</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l’utilisons</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pour</a:t>
            </a:r>
            <a:r>
              <a:rPr lang="fr-TN" sz="2000" spc="-1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éviter</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les</a:t>
            </a:r>
            <a:r>
              <a:rPr lang="fr-TN" sz="2000" spc="-10" dirty="0">
                <a:effectLst/>
                <a:latin typeface="Calibri" panose="020F0502020204030204" pitchFamily="34" charset="0"/>
                <a:cs typeface="Calibri" panose="020F0502020204030204" pitchFamily="34" charset="0"/>
              </a:rPr>
              <a:t> obstacles.</a:t>
            </a:r>
            <a:endParaRPr lang="fr-FR" sz="2000" spc="-10" dirty="0">
              <a:effectLst/>
              <a:latin typeface="Calibri" panose="020F0502020204030204" pitchFamily="34" charset="0"/>
              <a:cs typeface="Calibri" panose="020F0502020204030204" pitchFamily="34" charset="0"/>
            </a:endParaRPr>
          </a:p>
          <a:p>
            <a:pPr marL="0" indent="0">
              <a:buNone/>
            </a:pPr>
            <a:endParaRPr lang="fr-TN" sz="2000" dirty="0"/>
          </a:p>
        </p:txBody>
      </p:sp>
      <p:pic>
        <p:nvPicPr>
          <p:cNvPr id="4" name="object 3">
            <a:extLst>
              <a:ext uri="{FF2B5EF4-FFF2-40B4-BE49-F238E27FC236}">
                <a16:creationId xmlns:a16="http://schemas.microsoft.com/office/drawing/2014/main" id="{1D957F40-B2F9-516B-8A13-A55BB10BCF27}"/>
              </a:ext>
            </a:extLst>
          </p:cNvPr>
          <p:cNvPicPr/>
          <p:nvPr/>
        </p:nvPicPr>
        <p:blipFill>
          <a:blip r:embed="rId2">
            <a:extLst>
              <a:ext uri="{28A0092B-C50C-407E-A947-70E740481C1C}">
                <a14:useLocalDpi xmlns:a14="http://schemas.microsoft.com/office/drawing/2010/main" val="0"/>
              </a:ext>
            </a:extLst>
          </a:blip>
          <a:stretch/>
        </p:blipFill>
        <p:spPr>
          <a:xfrm>
            <a:off x="7235662" y="2184914"/>
            <a:ext cx="3755915" cy="3755915"/>
          </a:xfrm>
          <a:prstGeom prst="rect">
            <a:avLst/>
          </a:prstGeom>
        </p:spPr>
      </p:pic>
      <p:sp>
        <p:nvSpPr>
          <p:cNvPr id="31" name="Freeform: Shape 3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Espace réservé du numéro de diapositive 5">
            <a:extLst>
              <a:ext uri="{FF2B5EF4-FFF2-40B4-BE49-F238E27FC236}">
                <a16:creationId xmlns:a16="http://schemas.microsoft.com/office/drawing/2014/main" id="{EF6018B2-5398-73E1-1E12-2EC27A3BD1AB}"/>
              </a:ext>
            </a:extLst>
          </p:cNvPr>
          <p:cNvSpPr>
            <a:spLocks noGrp="1"/>
          </p:cNvSpPr>
          <p:nvPr>
            <p:ph type="sldNum" sz="quarter" idx="12"/>
          </p:nvPr>
        </p:nvSpPr>
        <p:spPr/>
        <p:txBody>
          <a:bodyPr/>
          <a:lstStyle/>
          <a:p>
            <a:fld id="{74E62E4E-ED21-438B-BA1C-F644991BDA5F}" type="slidenum">
              <a:rPr lang="fr-TN" b="1" smtClean="0">
                <a:solidFill>
                  <a:schemeClr val="tx1"/>
                </a:solidFill>
              </a:rPr>
              <a:t>16</a:t>
            </a:fld>
            <a:endParaRPr lang="fr-TN" b="1" dirty="0">
              <a:solidFill>
                <a:schemeClr val="tx1"/>
              </a:solidFill>
            </a:endParaRPr>
          </a:p>
        </p:txBody>
      </p:sp>
    </p:spTree>
    <p:extLst>
      <p:ext uri="{BB962C8B-B14F-4D97-AF65-F5344CB8AC3E}">
        <p14:creationId xmlns:p14="http://schemas.microsoft.com/office/powerpoint/2010/main" val="97107163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7EF1CF47-0D56-CA0C-36BD-C85BF2AA8D0D}"/>
              </a:ext>
            </a:extLst>
          </p:cNvPr>
          <p:cNvSpPr>
            <a:spLocks noGrp="1"/>
          </p:cNvSpPr>
          <p:nvPr>
            <p:ph type="title"/>
          </p:nvPr>
        </p:nvSpPr>
        <p:spPr>
          <a:xfrm>
            <a:off x="0" y="72737"/>
            <a:ext cx="10529455" cy="1867702"/>
          </a:xfrm>
        </p:spPr>
        <p:txBody>
          <a:bodyPr>
            <a:normAutofit/>
          </a:bodyPr>
          <a:lstStyle/>
          <a:p>
            <a:r>
              <a:rPr lang="fr-FR" b="1" dirty="0">
                <a:latin typeface="Calibri"/>
                <a:cs typeface="Calibri"/>
              </a:rPr>
              <a:t>2.2.5</a:t>
            </a:r>
            <a:r>
              <a:rPr lang="fr-FR" spc="-45" dirty="0">
                <a:latin typeface="Calibri"/>
                <a:cs typeface="Calibri"/>
              </a:rPr>
              <a:t>  </a:t>
            </a:r>
            <a:r>
              <a:rPr lang="fr-FR" b="1" dirty="0">
                <a:latin typeface="Calibri"/>
                <a:cs typeface="Calibri"/>
              </a:rPr>
              <a:t>MOTEUR</a:t>
            </a:r>
            <a:r>
              <a:rPr lang="fr-FR" b="1" spc="-45" dirty="0">
                <a:latin typeface="Calibri"/>
                <a:cs typeface="Calibri"/>
              </a:rPr>
              <a:t> </a:t>
            </a:r>
            <a:r>
              <a:rPr lang="fr-FR" b="1" dirty="0">
                <a:latin typeface="Calibri"/>
                <a:cs typeface="Calibri"/>
              </a:rPr>
              <a:t>ENCODEUR</a:t>
            </a:r>
            <a:r>
              <a:rPr lang="fr-FR" b="1" spc="-40" dirty="0">
                <a:latin typeface="Calibri"/>
                <a:cs typeface="Calibri"/>
              </a:rPr>
              <a:t> </a:t>
            </a:r>
            <a:r>
              <a:rPr lang="fr-FR" b="1" dirty="0">
                <a:latin typeface="Calibri"/>
                <a:cs typeface="Calibri"/>
              </a:rPr>
              <a:t>25GA370</a:t>
            </a:r>
            <a:endParaRPr lang="fr-TN" b="1" dirty="0"/>
          </a:p>
        </p:txBody>
      </p:sp>
      <p:sp>
        <p:nvSpPr>
          <p:cNvPr id="6" name="Espace réservé du contenu 5">
            <a:extLst>
              <a:ext uri="{FF2B5EF4-FFF2-40B4-BE49-F238E27FC236}">
                <a16:creationId xmlns:a16="http://schemas.microsoft.com/office/drawing/2014/main" id="{9739DAC2-9A18-4756-E152-ABFD2181B5D4}"/>
              </a:ext>
            </a:extLst>
          </p:cNvPr>
          <p:cNvSpPr>
            <a:spLocks noGrp="1"/>
          </p:cNvSpPr>
          <p:nvPr>
            <p:ph idx="1"/>
          </p:nvPr>
        </p:nvSpPr>
        <p:spPr>
          <a:xfrm>
            <a:off x="124691" y="2081352"/>
            <a:ext cx="5304620" cy="3889655"/>
          </a:xfrm>
        </p:spPr>
        <p:txBody>
          <a:bodyPr>
            <a:normAutofit/>
          </a:bodyPr>
          <a:lstStyle/>
          <a:p>
            <a:pPr marL="0" indent="0">
              <a:buNone/>
            </a:pPr>
            <a:r>
              <a:rPr lang="fr-FR" sz="2000" dirty="0">
                <a:latin typeface="Calibri"/>
                <a:cs typeface="Calibri"/>
              </a:rPr>
              <a:t>Le</a:t>
            </a:r>
            <a:r>
              <a:rPr lang="fr-FR" sz="2000" spc="-20" dirty="0">
                <a:latin typeface="Calibri"/>
                <a:cs typeface="Calibri"/>
              </a:rPr>
              <a:t> </a:t>
            </a:r>
            <a:r>
              <a:rPr lang="fr-FR" sz="2000" dirty="0">
                <a:latin typeface="Calibri"/>
                <a:cs typeface="Calibri"/>
              </a:rPr>
              <a:t>moteur</a:t>
            </a:r>
            <a:r>
              <a:rPr lang="fr-FR" sz="2000" spc="-15" dirty="0">
                <a:latin typeface="Calibri"/>
                <a:cs typeface="Calibri"/>
              </a:rPr>
              <a:t> </a:t>
            </a:r>
            <a:r>
              <a:rPr lang="fr-FR" sz="2000" dirty="0">
                <a:latin typeface="Calibri"/>
                <a:cs typeface="Calibri"/>
              </a:rPr>
              <a:t>avec</a:t>
            </a:r>
            <a:r>
              <a:rPr lang="fr-FR" sz="2000" spc="-15" dirty="0">
                <a:latin typeface="Calibri"/>
                <a:cs typeface="Calibri"/>
              </a:rPr>
              <a:t> </a:t>
            </a:r>
            <a:r>
              <a:rPr lang="fr-FR" sz="2000" dirty="0">
                <a:latin typeface="Calibri"/>
                <a:cs typeface="Calibri"/>
              </a:rPr>
              <a:t>encodeur</a:t>
            </a:r>
            <a:r>
              <a:rPr lang="fr-FR" sz="2000" spc="-20" dirty="0">
                <a:latin typeface="Calibri"/>
                <a:cs typeface="Calibri"/>
              </a:rPr>
              <a:t> </a:t>
            </a:r>
            <a:r>
              <a:rPr lang="fr-FR" sz="2000" dirty="0">
                <a:latin typeface="Calibri"/>
                <a:cs typeface="Calibri"/>
              </a:rPr>
              <a:t>25GA370</a:t>
            </a:r>
            <a:r>
              <a:rPr lang="fr-FR" sz="2000" spc="-15" dirty="0">
                <a:latin typeface="Calibri"/>
                <a:cs typeface="Calibri"/>
              </a:rPr>
              <a:t> </a:t>
            </a:r>
            <a:r>
              <a:rPr lang="fr-FR" sz="2000" dirty="0">
                <a:latin typeface="Calibri"/>
                <a:cs typeface="Calibri"/>
              </a:rPr>
              <a:t>est</a:t>
            </a:r>
            <a:r>
              <a:rPr lang="fr-FR" sz="2000" spc="-15" dirty="0">
                <a:latin typeface="Calibri"/>
                <a:cs typeface="Calibri"/>
              </a:rPr>
              <a:t> </a:t>
            </a:r>
            <a:r>
              <a:rPr lang="fr-FR" sz="2000" dirty="0">
                <a:latin typeface="Calibri"/>
                <a:cs typeface="Calibri"/>
              </a:rPr>
              <a:t>un</a:t>
            </a:r>
            <a:r>
              <a:rPr lang="fr-FR" sz="2000" spc="-20" dirty="0">
                <a:latin typeface="Calibri"/>
                <a:cs typeface="Calibri"/>
              </a:rPr>
              <a:t> </a:t>
            </a:r>
            <a:r>
              <a:rPr lang="fr-FR" sz="2000" dirty="0">
                <a:latin typeface="Calibri"/>
                <a:cs typeface="Calibri"/>
              </a:rPr>
              <a:t>moteur</a:t>
            </a:r>
            <a:r>
              <a:rPr lang="fr-FR" sz="2000" spc="-15" dirty="0">
                <a:latin typeface="Calibri"/>
                <a:cs typeface="Calibri"/>
              </a:rPr>
              <a:t> </a:t>
            </a:r>
            <a:r>
              <a:rPr lang="fr-FR" sz="2000" dirty="0">
                <a:latin typeface="Calibri"/>
                <a:cs typeface="Calibri"/>
              </a:rPr>
              <a:t>à</a:t>
            </a:r>
            <a:r>
              <a:rPr lang="fr-FR" sz="2000" spc="-15" dirty="0">
                <a:latin typeface="Calibri"/>
                <a:cs typeface="Calibri"/>
              </a:rPr>
              <a:t> </a:t>
            </a:r>
            <a:r>
              <a:rPr lang="fr-FR" sz="2000" dirty="0">
                <a:latin typeface="Calibri"/>
                <a:cs typeface="Calibri"/>
              </a:rPr>
              <a:t>courant</a:t>
            </a:r>
            <a:r>
              <a:rPr lang="fr-FR" sz="2000" spc="-15" dirty="0">
                <a:latin typeface="Calibri"/>
                <a:cs typeface="Calibri"/>
              </a:rPr>
              <a:t> </a:t>
            </a:r>
            <a:r>
              <a:rPr lang="fr-FR" sz="2000" dirty="0">
                <a:latin typeface="Calibri"/>
                <a:cs typeface="Calibri"/>
              </a:rPr>
              <a:t>continu</a:t>
            </a:r>
            <a:r>
              <a:rPr lang="fr-FR" sz="2000" spc="-20" dirty="0">
                <a:latin typeface="Calibri"/>
                <a:cs typeface="Calibri"/>
              </a:rPr>
              <a:t> </a:t>
            </a:r>
            <a:r>
              <a:rPr lang="fr-FR" sz="2000" dirty="0">
                <a:latin typeface="Calibri"/>
                <a:cs typeface="Calibri"/>
              </a:rPr>
              <a:t>équipé</a:t>
            </a:r>
            <a:r>
              <a:rPr lang="fr-FR" sz="2000" spc="-15" dirty="0">
                <a:latin typeface="Calibri"/>
                <a:cs typeface="Calibri"/>
              </a:rPr>
              <a:t> </a:t>
            </a:r>
            <a:r>
              <a:rPr lang="fr-FR" sz="2000" dirty="0">
                <a:latin typeface="Calibri"/>
                <a:cs typeface="Calibri"/>
              </a:rPr>
              <a:t>d'un</a:t>
            </a:r>
            <a:r>
              <a:rPr lang="fr-FR" sz="2000" spc="-15" dirty="0">
                <a:latin typeface="Calibri"/>
                <a:cs typeface="Calibri"/>
              </a:rPr>
              <a:t> </a:t>
            </a:r>
            <a:r>
              <a:rPr lang="fr-FR" sz="2000" dirty="0">
                <a:latin typeface="Calibri"/>
                <a:cs typeface="Calibri"/>
              </a:rPr>
              <a:t>encodeur</a:t>
            </a:r>
            <a:r>
              <a:rPr lang="fr-FR" sz="2000" spc="-20" dirty="0">
                <a:latin typeface="Calibri"/>
                <a:cs typeface="Calibri"/>
              </a:rPr>
              <a:t> </a:t>
            </a:r>
            <a:r>
              <a:rPr lang="fr-FR" sz="2000" spc="-10" dirty="0">
                <a:latin typeface="Calibri"/>
                <a:cs typeface="Calibri"/>
              </a:rPr>
              <a:t>rotatif.</a:t>
            </a:r>
          </a:p>
          <a:p>
            <a:pPr marL="0" indent="0">
              <a:buNone/>
            </a:pPr>
            <a:r>
              <a:rPr lang="fr-FR" sz="2000" dirty="0">
                <a:latin typeface="Calibri"/>
                <a:cs typeface="Calibri"/>
              </a:rPr>
              <a:t>L'encodeur</a:t>
            </a:r>
            <a:r>
              <a:rPr lang="fr-FR" sz="2000" spc="-20" dirty="0">
                <a:latin typeface="Calibri"/>
                <a:cs typeface="Calibri"/>
              </a:rPr>
              <a:t> </a:t>
            </a:r>
            <a:r>
              <a:rPr lang="fr-FR" sz="2000" dirty="0">
                <a:latin typeface="Calibri"/>
                <a:cs typeface="Calibri"/>
              </a:rPr>
              <a:t>rotatif</a:t>
            </a:r>
            <a:r>
              <a:rPr lang="fr-FR" sz="2000" spc="-20" dirty="0">
                <a:latin typeface="Calibri"/>
                <a:cs typeface="Calibri"/>
              </a:rPr>
              <a:t> </a:t>
            </a:r>
            <a:r>
              <a:rPr lang="fr-FR" sz="2000" dirty="0">
                <a:latin typeface="Calibri"/>
                <a:cs typeface="Calibri"/>
              </a:rPr>
              <a:t>est</a:t>
            </a:r>
            <a:r>
              <a:rPr lang="fr-FR" sz="2000" spc="-20" dirty="0">
                <a:latin typeface="Calibri"/>
                <a:cs typeface="Calibri"/>
              </a:rPr>
              <a:t> </a:t>
            </a:r>
            <a:r>
              <a:rPr lang="fr-FR" sz="2000" dirty="0">
                <a:latin typeface="Calibri"/>
                <a:cs typeface="Calibri"/>
              </a:rPr>
              <a:t>un</a:t>
            </a:r>
            <a:r>
              <a:rPr lang="fr-FR" sz="2000" spc="-15" dirty="0">
                <a:latin typeface="Calibri"/>
                <a:cs typeface="Calibri"/>
              </a:rPr>
              <a:t> </a:t>
            </a:r>
            <a:r>
              <a:rPr lang="fr-FR" sz="2000" dirty="0">
                <a:latin typeface="Calibri"/>
                <a:cs typeface="Calibri"/>
              </a:rPr>
              <a:t>dispositif</a:t>
            </a:r>
            <a:r>
              <a:rPr lang="fr-FR" sz="2000" spc="-20" dirty="0">
                <a:latin typeface="Calibri"/>
                <a:cs typeface="Calibri"/>
              </a:rPr>
              <a:t> </a:t>
            </a:r>
            <a:r>
              <a:rPr lang="fr-FR" sz="2000" dirty="0">
                <a:latin typeface="Calibri"/>
                <a:cs typeface="Calibri"/>
              </a:rPr>
              <a:t>qui</a:t>
            </a:r>
            <a:r>
              <a:rPr lang="fr-FR" sz="2000" spc="-20" dirty="0">
                <a:latin typeface="Calibri"/>
                <a:cs typeface="Calibri"/>
              </a:rPr>
              <a:t> </a:t>
            </a:r>
            <a:r>
              <a:rPr lang="fr-FR" sz="2000" dirty="0">
                <a:latin typeface="Calibri"/>
                <a:cs typeface="Calibri"/>
              </a:rPr>
              <a:t>convertit</a:t>
            </a:r>
            <a:r>
              <a:rPr lang="fr-FR" sz="2000" spc="-20" dirty="0">
                <a:latin typeface="Calibri"/>
                <a:cs typeface="Calibri"/>
              </a:rPr>
              <a:t> </a:t>
            </a:r>
            <a:r>
              <a:rPr lang="fr-FR" sz="2000" dirty="0">
                <a:latin typeface="Calibri"/>
                <a:cs typeface="Calibri"/>
              </a:rPr>
              <a:t>le</a:t>
            </a:r>
            <a:r>
              <a:rPr lang="fr-FR" sz="2000" spc="-15" dirty="0">
                <a:latin typeface="Calibri"/>
                <a:cs typeface="Calibri"/>
              </a:rPr>
              <a:t> </a:t>
            </a:r>
            <a:r>
              <a:rPr lang="fr-FR" sz="2000" dirty="0">
                <a:latin typeface="Calibri"/>
                <a:cs typeface="Calibri"/>
              </a:rPr>
              <a:t>mouvement</a:t>
            </a:r>
            <a:r>
              <a:rPr lang="fr-FR" sz="2000" spc="-20" dirty="0">
                <a:latin typeface="Calibri"/>
                <a:cs typeface="Calibri"/>
              </a:rPr>
              <a:t> </a:t>
            </a:r>
            <a:r>
              <a:rPr lang="fr-FR" sz="2000" dirty="0">
                <a:latin typeface="Calibri"/>
                <a:cs typeface="Calibri"/>
              </a:rPr>
              <a:t>rotatif</a:t>
            </a:r>
            <a:r>
              <a:rPr lang="fr-FR" sz="2000" spc="-20" dirty="0">
                <a:latin typeface="Calibri"/>
                <a:cs typeface="Calibri"/>
              </a:rPr>
              <a:t> </a:t>
            </a:r>
            <a:r>
              <a:rPr lang="fr-FR" sz="2000" dirty="0">
                <a:latin typeface="Calibri"/>
                <a:cs typeface="Calibri"/>
              </a:rPr>
              <a:t>en</a:t>
            </a:r>
            <a:r>
              <a:rPr lang="fr-FR" sz="2000" spc="-20" dirty="0">
                <a:latin typeface="Calibri"/>
                <a:cs typeface="Calibri"/>
              </a:rPr>
              <a:t> </a:t>
            </a:r>
            <a:r>
              <a:rPr lang="fr-FR" sz="2000" dirty="0">
                <a:latin typeface="Calibri"/>
                <a:cs typeface="Calibri"/>
              </a:rPr>
              <a:t>signaux</a:t>
            </a:r>
            <a:r>
              <a:rPr lang="fr-FR" sz="2000" spc="-15" dirty="0">
                <a:latin typeface="Calibri"/>
                <a:cs typeface="Calibri"/>
              </a:rPr>
              <a:t> </a:t>
            </a:r>
            <a:r>
              <a:rPr lang="fr-FR" sz="2000" spc="-10" dirty="0">
                <a:latin typeface="Calibri"/>
                <a:cs typeface="Calibri"/>
              </a:rPr>
              <a:t>électriques </a:t>
            </a:r>
            <a:r>
              <a:rPr lang="fr-FR" sz="2000" dirty="0">
                <a:latin typeface="Calibri"/>
                <a:cs typeface="Calibri"/>
              </a:rPr>
              <a:t>pouvant</a:t>
            </a:r>
            <a:r>
              <a:rPr lang="fr-FR" sz="2000" spc="-20" dirty="0">
                <a:latin typeface="Calibri"/>
                <a:cs typeface="Calibri"/>
              </a:rPr>
              <a:t> </a:t>
            </a:r>
            <a:r>
              <a:rPr lang="fr-FR" sz="2000" dirty="0">
                <a:latin typeface="Calibri"/>
                <a:cs typeface="Calibri"/>
              </a:rPr>
              <a:t>être</a:t>
            </a:r>
            <a:r>
              <a:rPr lang="fr-FR" sz="2000" spc="-20" dirty="0">
                <a:latin typeface="Calibri"/>
                <a:cs typeface="Calibri"/>
              </a:rPr>
              <a:t> </a:t>
            </a:r>
            <a:r>
              <a:rPr lang="fr-FR" sz="2000" dirty="0">
                <a:latin typeface="Calibri"/>
                <a:cs typeface="Calibri"/>
              </a:rPr>
              <a:t>utilisés</a:t>
            </a:r>
            <a:r>
              <a:rPr lang="fr-FR" sz="2000" spc="-15" dirty="0">
                <a:latin typeface="Calibri"/>
                <a:cs typeface="Calibri"/>
              </a:rPr>
              <a:t> </a:t>
            </a:r>
            <a:r>
              <a:rPr lang="fr-FR" sz="2000" dirty="0">
                <a:latin typeface="Calibri"/>
                <a:cs typeface="Calibri"/>
              </a:rPr>
              <a:t>pour</a:t>
            </a:r>
            <a:r>
              <a:rPr lang="fr-FR" sz="2000" spc="-20" dirty="0">
                <a:latin typeface="Calibri"/>
                <a:cs typeface="Calibri"/>
              </a:rPr>
              <a:t> </a:t>
            </a:r>
            <a:r>
              <a:rPr lang="fr-FR" sz="2000" dirty="0">
                <a:latin typeface="Calibri"/>
                <a:cs typeface="Calibri"/>
              </a:rPr>
              <a:t>déterminer</a:t>
            </a:r>
            <a:r>
              <a:rPr lang="fr-FR" sz="2000" spc="-15" dirty="0">
                <a:latin typeface="Calibri"/>
                <a:cs typeface="Calibri"/>
              </a:rPr>
              <a:t> </a:t>
            </a:r>
            <a:r>
              <a:rPr lang="fr-FR" sz="2000" dirty="0">
                <a:latin typeface="Calibri"/>
                <a:cs typeface="Calibri"/>
              </a:rPr>
              <a:t>la</a:t>
            </a:r>
            <a:r>
              <a:rPr lang="fr-FR" sz="2000" spc="-20" dirty="0">
                <a:latin typeface="Calibri"/>
                <a:cs typeface="Calibri"/>
              </a:rPr>
              <a:t> </a:t>
            </a:r>
            <a:r>
              <a:rPr lang="fr-FR" sz="2000" dirty="0">
                <a:latin typeface="Calibri"/>
                <a:cs typeface="Calibri"/>
              </a:rPr>
              <a:t>position et la vitesse du moteur.</a:t>
            </a:r>
          </a:p>
          <a:p>
            <a:pPr marL="0" indent="0">
              <a:buNone/>
            </a:pPr>
            <a:endParaRPr lang="fr-TN" sz="2000" dirty="0"/>
          </a:p>
        </p:txBody>
      </p:sp>
      <p:pic>
        <p:nvPicPr>
          <p:cNvPr id="10" name="Image 9">
            <a:extLst>
              <a:ext uri="{FF2B5EF4-FFF2-40B4-BE49-F238E27FC236}">
                <a16:creationId xmlns:a16="http://schemas.microsoft.com/office/drawing/2014/main" id="{5A65159B-6366-85FD-ABF9-F22ECCC39A66}"/>
              </a:ext>
            </a:extLst>
          </p:cNvPr>
          <p:cNvPicPr>
            <a:picLocks noChangeAspect="1"/>
          </p:cNvPicPr>
          <p:nvPr/>
        </p:nvPicPr>
        <p:blipFill>
          <a:blip r:embed="rId2"/>
          <a:stretch>
            <a:fillRect/>
          </a:stretch>
        </p:blipFill>
        <p:spPr>
          <a:xfrm>
            <a:off x="6719367" y="2961625"/>
            <a:ext cx="4788505" cy="2202493"/>
          </a:xfrm>
          <a:prstGeom prst="rect">
            <a:avLst/>
          </a:prstGeom>
        </p:spPr>
      </p:pic>
      <p:sp>
        <p:nvSpPr>
          <p:cNvPr id="19" name="Freeform: Shape 1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Espace réservé du numéro de diapositive 3">
            <a:extLst>
              <a:ext uri="{FF2B5EF4-FFF2-40B4-BE49-F238E27FC236}">
                <a16:creationId xmlns:a16="http://schemas.microsoft.com/office/drawing/2014/main" id="{25809B80-256D-9693-B9F0-40A674FDF3BC}"/>
              </a:ext>
            </a:extLst>
          </p:cNvPr>
          <p:cNvSpPr>
            <a:spLocks noGrp="1"/>
          </p:cNvSpPr>
          <p:nvPr>
            <p:ph type="sldNum" sz="quarter" idx="12"/>
          </p:nvPr>
        </p:nvSpPr>
        <p:spPr/>
        <p:txBody>
          <a:bodyPr/>
          <a:lstStyle/>
          <a:p>
            <a:fld id="{74E62E4E-ED21-438B-BA1C-F644991BDA5F}" type="slidenum">
              <a:rPr lang="fr-TN" b="1" smtClean="0">
                <a:solidFill>
                  <a:schemeClr val="tx1"/>
                </a:solidFill>
              </a:rPr>
              <a:t>17</a:t>
            </a:fld>
            <a:endParaRPr lang="fr-TN" b="1" dirty="0">
              <a:solidFill>
                <a:schemeClr val="tx1"/>
              </a:solidFill>
            </a:endParaRPr>
          </a:p>
        </p:txBody>
      </p:sp>
    </p:spTree>
    <p:extLst>
      <p:ext uri="{BB962C8B-B14F-4D97-AF65-F5344CB8AC3E}">
        <p14:creationId xmlns:p14="http://schemas.microsoft.com/office/powerpoint/2010/main" val="43608192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2448324-BF72-42C3-97F5-DACB81BE8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9C7591-1FE0-4F56-9939-37007F8BF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7E2788B-680D-386A-894A-897CAA256D9E}"/>
              </a:ext>
            </a:extLst>
          </p:cNvPr>
          <p:cNvSpPr>
            <a:spLocks noGrp="1"/>
          </p:cNvSpPr>
          <p:nvPr>
            <p:ph type="title"/>
          </p:nvPr>
        </p:nvSpPr>
        <p:spPr>
          <a:xfrm>
            <a:off x="1141457" y="557645"/>
            <a:ext cx="5417939" cy="1330841"/>
          </a:xfrm>
        </p:spPr>
        <p:txBody>
          <a:bodyPr>
            <a:normAutofit/>
          </a:bodyPr>
          <a:lstStyle/>
          <a:p>
            <a:r>
              <a:rPr lang="fr-FR" b="1" dirty="0">
                <a:latin typeface="Calibri" panose="020F0502020204030204" pitchFamily="34" charset="0"/>
                <a:ea typeface="Calibri" panose="020F0502020204030204" pitchFamily="34" charset="0"/>
                <a:cs typeface="Calibri" panose="020F0502020204030204" pitchFamily="34" charset="0"/>
              </a:rPr>
              <a:t>Autres</a:t>
            </a:r>
            <a:r>
              <a:rPr lang="fr-FR" dirty="0"/>
              <a:t> </a:t>
            </a:r>
            <a:r>
              <a:rPr lang="fr-FR" b="1" dirty="0">
                <a:latin typeface="Calibri" panose="020F0502020204030204" pitchFamily="34" charset="0"/>
                <a:ea typeface="Calibri" panose="020F0502020204030204" pitchFamily="34" charset="0"/>
                <a:cs typeface="Calibri" panose="020F0502020204030204" pitchFamily="34" charset="0"/>
              </a:rPr>
              <a:t>composants </a:t>
            </a:r>
            <a:endParaRPr lang="fr-TN" b="1" dirty="0">
              <a:latin typeface="Calibri" panose="020F0502020204030204" pitchFamily="34" charset="0"/>
              <a:ea typeface="Calibri" panose="020F0502020204030204" pitchFamily="34" charset="0"/>
              <a:cs typeface="Calibri" panose="020F0502020204030204" pitchFamily="34" charset="0"/>
            </a:endParaRPr>
          </a:p>
        </p:txBody>
      </p:sp>
      <p:sp>
        <p:nvSpPr>
          <p:cNvPr id="3" name="Espace réservé du contenu 2">
            <a:extLst>
              <a:ext uri="{FF2B5EF4-FFF2-40B4-BE49-F238E27FC236}">
                <a16:creationId xmlns:a16="http://schemas.microsoft.com/office/drawing/2014/main" id="{46F7E54F-B438-4C8D-5EEC-4A2D13A7FF5A}"/>
              </a:ext>
            </a:extLst>
          </p:cNvPr>
          <p:cNvSpPr>
            <a:spLocks noGrp="1"/>
          </p:cNvSpPr>
          <p:nvPr>
            <p:ph idx="1"/>
          </p:nvPr>
        </p:nvSpPr>
        <p:spPr>
          <a:xfrm>
            <a:off x="1137033" y="2194103"/>
            <a:ext cx="4958967" cy="3908585"/>
          </a:xfrm>
        </p:spPr>
        <p:txBody>
          <a:bodyPr>
            <a:normAutofit/>
          </a:bodyPr>
          <a:lstStyle/>
          <a:p>
            <a:r>
              <a:rPr lang="fr-FR" sz="2000" dirty="0"/>
              <a:t>L’écran LCD  qui nous aide à vérifier l’alimentation du robot. </a:t>
            </a:r>
          </a:p>
          <a:p>
            <a:r>
              <a:rPr lang="fr-FR" sz="2000" dirty="0"/>
              <a:t>Capteurs de flammes qui nous de détecter de flammes.</a:t>
            </a:r>
          </a:p>
          <a:p>
            <a:r>
              <a:rPr lang="fr-FR" sz="2000" dirty="0"/>
              <a:t>HC06 nous permettant l’envoie de nos donnes météorologique. </a:t>
            </a:r>
          </a:p>
          <a:p>
            <a:r>
              <a:rPr lang="fr-FR" sz="2000" dirty="0"/>
              <a:t>L298 drivers pour le contrôle des moteurs. </a:t>
            </a:r>
          </a:p>
          <a:p>
            <a:endParaRPr lang="fr-TN" sz="2000" dirty="0"/>
          </a:p>
        </p:txBody>
      </p:sp>
      <p:pic>
        <p:nvPicPr>
          <p:cNvPr id="7" name="object 5">
            <a:extLst>
              <a:ext uri="{FF2B5EF4-FFF2-40B4-BE49-F238E27FC236}">
                <a16:creationId xmlns:a16="http://schemas.microsoft.com/office/drawing/2014/main" id="{CD79A37E-FA6C-1B01-F859-0AAEF4478D63}"/>
              </a:ext>
            </a:extLst>
          </p:cNvPr>
          <p:cNvPicPr/>
          <p:nvPr/>
        </p:nvPicPr>
        <p:blipFill rotWithShape="1">
          <a:blip r:embed="rId2" cstate="print"/>
          <a:srcRect l="23562" r="16296" b="4"/>
          <a:stretch/>
        </p:blipFill>
        <p:spPr>
          <a:xfrm>
            <a:off x="6728043" y="10"/>
            <a:ext cx="2772145" cy="3428990"/>
          </a:xfrm>
          <a:custGeom>
            <a:avLst/>
            <a:gdLst/>
            <a:ahLst/>
            <a:cxnLst/>
            <a:rect l="l" t="t" r="r" b="b"/>
            <a:pathLst>
              <a:path w="2772145" h="3429000">
                <a:moveTo>
                  <a:pt x="156004" y="0"/>
                </a:moveTo>
                <a:lnTo>
                  <a:pt x="2034238" y="0"/>
                </a:lnTo>
                <a:lnTo>
                  <a:pt x="2772145" y="0"/>
                </a:lnTo>
                <a:lnTo>
                  <a:pt x="2772145" y="3429000"/>
                </a:lnTo>
                <a:lnTo>
                  <a:pt x="0" y="3429000"/>
                </a:lnTo>
                <a:lnTo>
                  <a:pt x="38" y="3428691"/>
                </a:lnTo>
                <a:cubicBezTo>
                  <a:pt x="78" y="3428676"/>
                  <a:pt x="117" y="3428659"/>
                  <a:pt x="155" y="3428643"/>
                </a:cubicBezTo>
                <a:cubicBezTo>
                  <a:pt x="508" y="3427720"/>
                  <a:pt x="785" y="3426206"/>
                  <a:pt x="979" y="3423760"/>
                </a:cubicBezTo>
                <a:cubicBezTo>
                  <a:pt x="1018" y="3422535"/>
                  <a:pt x="1057" y="3421310"/>
                  <a:pt x="1096" y="3420085"/>
                </a:cubicBezTo>
                <a:lnTo>
                  <a:pt x="2223" y="3410930"/>
                </a:lnTo>
                <a:lnTo>
                  <a:pt x="3316" y="3408092"/>
                </a:lnTo>
                <a:lnTo>
                  <a:pt x="4768" y="3407419"/>
                </a:lnTo>
                <a:cubicBezTo>
                  <a:pt x="4755" y="3407119"/>
                  <a:pt x="4741" y="3406820"/>
                  <a:pt x="4727" y="3406520"/>
                </a:cubicBezTo>
                <a:cubicBezTo>
                  <a:pt x="3245" y="3399306"/>
                  <a:pt x="180" y="3396220"/>
                  <a:pt x="10424" y="3391015"/>
                </a:cubicBezTo>
                <a:cubicBezTo>
                  <a:pt x="8572" y="3374996"/>
                  <a:pt x="14548" y="3373934"/>
                  <a:pt x="19165" y="3354361"/>
                </a:cubicBezTo>
                <a:cubicBezTo>
                  <a:pt x="16710" y="3344737"/>
                  <a:pt x="18867" y="3338360"/>
                  <a:pt x="22533" y="3332639"/>
                </a:cubicBezTo>
                <a:cubicBezTo>
                  <a:pt x="23448" y="3312409"/>
                  <a:pt x="29712" y="3295747"/>
                  <a:pt x="33553" y="3273935"/>
                </a:cubicBezTo>
                <a:cubicBezTo>
                  <a:pt x="32052" y="3248488"/>
                  <a:pt x="41904" y="3238943"/>
                  <a:pt x="45972" y="3215621"/>
                </a:cubicBezTo>
                <a:cubicBezTo>
                  <a:pt x="40678" y="3192522"/>
                  <a:pt x="55095" y="3201000"/>
                  <a:pt x="59800" y="3189909"/>
                </a:cubicBezTo>
                <a:lnTo>
                  <a:pt x="60530" y="3186579"/>
                </a:lnTo>
                <a:lnTo>
                  <a:pt x="60522" y="3177264"/>
                </a:lnTo>
                <a:lnTo>
                  <a:pt x="60190" y="3173723"/>
                </a:lnTo>
                <a:cubicBezTo>
                  <a:pt x="60083" y="3171299"/>
                  <a:pt x="60171" y="3169704"/>
                  <a:pt x="60404" y="3168622"/>
                </a:cubicBezTo>
                <a:lnTo>
                  <a:pt x="60515" y="3168508"/>
                </a:lnTo>
                <a:cubicBezTo>
                  <a:pt x="60514" y="3166907"/>
                  <a:pt x="60513" y="3165307"/>
                  <a:pt x="60511" y="3163706"/>
                </a:cubicBezTo>
                <a:cubicBezTo>
                  <a:pt x="60263" y="3155577"/>
                  <a:pt x="59796" y="3147642"/>
                  <a:pt x="59164" y="3140064"/>
                </a:cubicBezTo>
                <a:cubicBezTo>
                  <a:pt x="65291" y="3134408"/>
                  <a:pt x="59468" y="3106027"/>
                  <a:pt x="70416" y="3110288"/>
                </a:cubicBezTo>
                <a:cubicBezTo>
                  <a:pt x="69892" y="3100106"/>
                  <a:pt x="65541" y="3093497"/>
                  <a:pt x="72666" y="3097704"/>
                </a:cubicBezTo>
                <a:cubicBezTo>
                  <a:pt x="72701" y="3094376"/>
                  <a:pt x="73401" y="3092401"/>
                  <a:pt x="74428" y="3091047"/>
                </a:cubicBezTo>
                <a:lnTo>
                  <a:pt x="74900" y="3090672"/>
                </a:lnTo>
                <a:lnTo>
                  <a:pt x="73556" y="3068004"/>
                </a:lnTo>
                <a:lnTo>
                  <a:pt x="74222" y="3065087"/>
                </a:lnTo>
                <a:lnTo>
                  <a:pt x="72266" y="3050191"/>
                </a:lnTo>
                <a:cubicBezTo>
                  <a:pt x="72122" y="3047647"/>
                  <a:pt x="71977" y="3045103"/>
                  <a:pt x="71833" y="3042559"/>
                </a:cubicBezTo>
                <a:lnTo>
                  <a:pt x="70521" y="3040271"/>
                </a:lnTo>
                <a:cubicBezTo>
                  <a:pt x="69764" y="3037872"/>
                  <a:pt x="69532" y="3034528"/>
                  <a:pt x="70484" y="3029072"/>
                </a:cubicBezTo>
                <a:lnTo>
                  <a:pt x="70927" y="3027835"/>
                </a:lnTo>
                <a:cubicBezTo>
                  <a:pt x="70144" y="3024705"/>
                  <a:pt x="68232" y="2982922"/>
                  <a:pt x="68374" y="2964245"/>
                </a:cubicBezTo>
                <a:cubicBezTo>
                  <a:pt x="78064" y="2933904"/>
                  <a:pt x="68955" y="2949568"/>
                  <a:pt x="71783" y="2915772"/>
                </a:cubicBezTo>
                <a:cubicBezTo>
                  <a:pt x="71339" y="2877552"/>
                  <a:pt x="69639" y="2850992"/>
                  <a:pt x="69846" y="2825842"/>
                </a:cubicBezTo>
                <a:cubicBezTo>
                  <a:pt x="69017" y="2814032"/>
                  <a:pt x="68572" y="2727859"/>
                  <a:pt x="73028" y="2734957"/>
                </a:cubicBezTo>
                <a:cubicBezTo>
                  <a:pt x="64353" y="2698391"/>
                  <a:pt x="76506" y="2677127"/>
                  <a:pt x="73532" y="2636572"/>
                </a:cubicBezTo>
                <a:cubicBezTo>
                  <a:pt x="85512" y="2615986"/>
                  <a:pt x="74763" y="2626668"/>
                  <a:pt x="77754" y="2604260"/>
                </a:cubicBezTo>
                <a:cubicBezTo>
                  <a:pt x="77855" y="2587221"/>
                  <a:pt x="85716" y="2599786"/>
                  <a:pt x="85818" y="2582747"/>
                </a:cubicBezTo>
                <a:cubicBezTo>
                  <a:pt x="60857" y="2545890"/>
                  <a:pt x="87626" y="2525479"/>
                  <a:pt x="80772" y="2478755"/>
                </a:cubicBezTo>
                <a:lnTo>
                  <a:pt x="85123" y="2451804"/>
                </a:lnTo>
                <a:cubicBezTo>
                  <a:pt x="83387" y="2443087"/>
                  <a:pt x="83642" y="2414879"/>
                  <a:pt x="87117" y="2408801"/>
                </a:cubicBezTo>
                <a:cubicBezTo>
                  <a:pt x="87877" y="2402768"/>
                  <a:pt x="86656" y="2396183"/>
                  <a:pt x="90374" y="2392670"/>
                </a:cubicBezTo>
                <a:cubicBezTo>
                  <a:pt x="92561" y="2379564"/>
                  <a:pt x="97590" y="2349549"/>
                  <a:pt x="100239" y="2330165"/>
                </a:cubicBezTo>
                <a:cubicBezTo>
                  <a:pt x="95559" y="2319718"/>
                  <a:pt x="105063" y="2303314"/>
                  <a:pt x="106274" y="2276363"/>
                </a:cubicBezTo>
                <a:cubicBezTo>
                  <a:pt x="100861" y="2264930"/>
                  <a:pt x="107165" y="2258198"/>
                  <a:pt x="99995" y="2236310"/>
                </a:cubicBezTo>
                <a:cubicBezTo>
                  <a:pt x="100735" y="2235412"/>
                  <a:pt x="101425" y="2234293"/>
                  <a:pt x="102040" y="2232984"/>
                </a:cubicBezTo>
                <a:cubicBezTo>
                  <a:pt x="105619" y="2225381"/>
                  <a:pt x="106010" y="2213194"/>
                  <a:pt x="102912" y="2205763"/>
                </a:cubicBezTo>
                <a:cubicBezTo>
                  <a:pt x="93427" y="2170883"/>
                  <a:pt x="102299" y="2175442"/>
                  <a:pt x="100848" y="2145703"/>
                </a:cubicBezTo>
                <a:cubicBezTo>
                  <a:pt x="100358" y="2112090"/>
                  <a:pt x="109136" y="2134724"/>
                  <a:pt x="100322" y="2092533"/>
                </a:cubicBezTo>
                <a:cubicBezTo>
                  <a:pt x="104553" y="2088154"/>
                  <a:pt x="99707" y="2066396"/>
                  <a:pt x="97957" y="2057359"/>
                </a:cubicBezTo>
                <a:cubicBezTo>
                  <a:pt x="98027" y="2041038"/>
                  <a:pt x="108353" y="2032807"/>
                  <a:pt x="102534" y="2016105"/>
                </a:cubicBezTo>
                <a:cubicBezTo>
                  <a:pt x="108025" y="2019262"/>
                  <a:pt x="105473" y="1975377"/>
                  <a:pt x="111068" y="1983129"/>
                </a:cubicBezTo>
                <a:cubicBezTo>
                  <a:pt x="116409" y="1972692"/>
                  <a:pt x="108194" y="1967129"/>
                  <a:pt x="112868" y="1956745"/>
                </a:cubicBezTo>
                <a:cubicBezTo>
                  <a:pt x="114198" y="1944884"/>
                  <a:pt x="106746" y="1963350"/>
                  <a:pt x="106671" y="1950160"/>
                </a:cubicBezTo>
                <a:lnTo>
                  <a:pt x="117647" y="1879546"/>
                </a:lnTo>
                <a:cubicBezTo>
                  <a:pt x="114689" y="1869846"/>
                  <a:pt x="116529" y="1862247"/>
                  <a:pt x="119918" y="1854893"/>
                </a:cubicBezTo>
                <a:cubicBezTo>
                  <a:pt x="119802" y="1832625"/>
                  <a:pt x="125241" y="1812578"/>
                  <a:pt x="127982" y="1787684"/>
                </a:cubicBezTo>
                <a:cubicBezTo>
                  <a:pt x="125174" y="1760490"/>
                  <a:pt x="134579" y="1747069"/>
                  <a:pt x="137472" y="1720464"/>
                </a:cubicBezTo>
                <a:cubicBezTo>
                  <a:pt x="130045" y="1693643"/>
                  <a:pt x="150585" y="1703686"/>
                  <a:pt x="151076" y="1681196"/>
                </a:cubicBezTo>
                <a:cubicBezTo>
                  <a:pt x="144932" y="1644243"/>
                  <a:pt x="157983" y="1682451"/>
                  <a:pt x="158014" y="1625881"/>
                </a:cubicBezTo>
                <a:cubicBezTo>
                  <a:pt x="156845" y="1622619"/>
                  <a:pt x="158559" y="1615868"/>
                  <a:pt x="160345" y="1616704"/>
                </a:cubicBezTo>
                <a:cubicBezTo>
                  <a:pt x="160280" y="1604306"/>
                  <a:pt x="172364" y="1569256"/>
                  <a:pt x="171065" y="1551493"/>
                </a:cubicBezTo>
                <a:cubicBezTo>
                  <a:pt x="177885" y="1517303"/>
                  <a:pt x="169999" y="1500132"/>
                  <a:pt x="172706" y="1475233"/>
                </a:cubicBezTo>
                <a:cubicBezTo>
                  <a:pt x="180242" y="1446677"/>
                  <a:pt x="186780" y="1430031"/>
                  <a:pt x="202839" y="1380155"/>
                </a:cubicBezTo>
                <a:lnTo>
                  <a:pt x="248907" y="1210871"/>
                </a:lnTo>
                <a:cubicBezTo>
                  <a:pt x="282887" y="1148093"/>
                  <a:pt x="264428" y="1066841"/>
                  <a:pt x="266931" y="1028427"/>
                </a:cubicBezTo>
                <a:cubicBezTo>
                  <a:pt x="256824" y="1012506"/>
                  <a:pt x="268030" y="999600"/>
                  <a:pt x="263922" y="980383"/>
                </a:cubicBezTo>
                <a:cubicBezTo>
                  <a:pt x="261699" y="937629"/>
                  <a:pt x="250216" y="895192"/>
                  <a:pt x="258000" y="839699"/>
                </a:cubicBezTo>
                <a:cubicBezTo>
                  <a:pt x="226361" y="814685"/>
                  <a:pt x="245433" y="749644"/>
                  <a:pt x="227362" y="696545"/>
                </a:cubicBezTo>
                <a:cubicBezTo>
                  <a:pt x="223674" y="665722"/>
                  <a:pt x="239386" y="617297"/>
                  <a:pt x="222316" y="606615"/>
                </a:cubicBezTo>
                <a:cubicBezTo>
                  <a:pt x="232763" y="592509"/>
                  <a:pt x="215887" y="579307"/>
                  <a:pt x="214389" y="563889"/>
                </a:cubicBezTo>
                <a:cubicBezTo>
                  <a:pt x="221032" y="551582"/>
                  <a:pt x="215287" y="545475"/>
                  <a:pt x="214009" y="534294"/>
                </a:cubicBezTo>
                <a:cubicBezTo>
                  <a:pt x="218107" y="529230"/>
                  <a:pt x="217894" y="519767"/>
                  <a:pt x="213088" y="516548"/>
                </a:cubicBezTo>
                <a:cubicBezTo>
                  <a:pt x="202005" y="521116"/>
                  <a:pt x="207534" y="488251"/>
                  <a:pt x="199891" y="485808"/>
                </a:cubicBezTo>
                <a:cubicBezTo>
                  <a:pt x="198298" y="466733"/>
                  <a:pt x="208000" y="383903"/>
                  <a:pt x="195766" y="369873"/>
                </a:cubicBezTo>
                <a:cubicBezTo>
                  <a:pt x="189957" y="331308"/>
                  <a:pt x="209420" y="275570"/>
                  <a:pt x="209077" y="259180"/>
                </a:cubicBezTo>
                <a:cubicBezTo>
                  <a:pt x="231427" y="242918"/>
                  <a:pt x="172526" y="163766"/>
                  <a:pt x="171274" y="94173"/>
                </a:cubicBezTo>
                <a:cubicBezTo>
                  <a:pt x="173431" y="84795"/>
                  <a:pt x="173402" y="79782"/>
                  <a:pt x="168308" y="77267"/>
                </a:cubicBezTo>
                <a:cubicBezTo>
                  <a:pt x="166836" y="68220"/>
                  <a:pt x="164898" y="54774"/>
                  <a:pt x="162459" y="38856"/>
                </a:cubicBezTo>
                <a:close/>
              </a:path>
            </a:pathLst>
          </a:custGeom>
        </p:spPr>
      </p:pic>
      <p:pic>
        <p:nvPicPr>
          <p:cNvPr id="6" name="object 3">
            <a:extLst>
              <a:ext uri="{FF2B5EF4-FFF2-40B4-BE49-F238E27FC236}">
                <a16:creationId xmlns:a16="http://schemas.microsoft.com/office/drawing/2014/main" id="{BF400950-D0B8-F30E-2EB2-7CD23B305639}"/>
              </a:ext>
            </a:extLst>
          </p:cNvPr>
          <p:cNvPicPr/>
          <p:nvPr/>
        </p:nvPicPr>
        <p:blipFill rotWithShape="1">
          <a:blip r:embed="rId3" cstate="print"/>
          <a:srcRect l="12605" r="8218" b="1"/>
          <a:stretch/>
        </p:blipFill>
        <p:spPr>
          <a:xfrm>
            <a:off x="9500189" y="1"/>
            <a:ext cx="2691812" cy="3429000"/>
          </a:xfrm>
          <a:prstGeom prst="rect">
            <a:avLst/>
          </a:prstGeom>
        </p:spPr>
      </p:pic>
      <p:pic>
        <p:nvPicPr>
          <p:cNvPr id="8" name="object 5">
            <a:extLst>
              <a:ext uri="{FF2B5EF4-FFF2-40B4-BE49-F238E27FC236}">
                <a16:creationId xmlns:a16="http://schemas.microsoft.com/office/drawing/2014/main" id="{C8A271A7-72FF-7025-33E6-35F8DB2150D1}"/>
              </a:ext>
            </a:extLst>
          </p:cNvPr>
          <p:cNvPicPr/>
          <p:nvPr/>
        </p:nvPicPr>
        <p:blipFill rotWithShape="1">
          <a:blip r:embed="rId4" cstate="print"/>
          <a:srcRect l="3058" r="6406" b="5"/>
          <a:stretch/>
        </p:blipFill>
        <p:spPr>
          <a:xfrm>
            <a:off x="6554972" y="3429000"/>
            <a:ext cx="2945217" cy="3429000"/>
          </a:xfrm>
          <a:custGeom>
            <a:avLst/>
            <a:gdLst/>
            <a:ahLst/>
            <a:cxnLst/>
            <a:rect l="l" t="t" r="r" b="b"/>
            <a:pathLst>
              <a:path w="2945217" h="3429000">
                <a:moveTo>
                  <a:pt x="173072" y="0"/>
                </a:moveTo>
                <a:lnTo>
                  <a:pt x="2945217" y="0"/>
                </a:lnTo>
                <a:lnTo>
                  <a:pt x="2945217" y="3429000"/>
                </a:lnTo>
                <a:lnTo>
                  <a:pt x="153029" y="3429000"/>
                </a:lnTo>
                <a:cubicBezTo>
                  <a:pt x="153037" y="3428920"/>
                  <a:pt x="153046" y="3428839"/>
                  <a:pt x="153053" y="3428759"/>
                </a:cubicBezTo>
                <a:lnTo>
                  <a:pt x="155879" y="3423129"/>
                </a:lnTo>
                <a:lnTo>
                  <a:pt x="150541" y="3401335"/>
                </a:lnTo>
                <a:cubicBezTo>
                  <a:pt x="148679" y="3390600"/>
                  <a:pt x="147445" y="3379301"/>
                  <a:pt x="146882" y="3367707"/>
                </a:cubicBezTo>
                <a:cubicBezTo>
                  <a:pt x="150643" y="3365106"/>
                  <a:pt x="145299" y="3356006"/>
                  <a:pt x="144241" y="3351725"/>
                </a:cubicBezTo>
                <a:cubicBezTo>
                  <a:pt x="146698" y="3351680"/>
                  <a:pt x="147875" y="3342195"/>
                  <a:pt x="145844" y="3338829"/>
                </a:cubicBezTo>
                <a:cubicBezTo>
                  <a:pt x="137064" y="3268090"/>
                  <a:pt x="160009" y="3307894"/>
                  <a:pt x="146250" y="3265444"/>
                </a:cubicBezTo>
                <a:cubicBezTo>
                  <a:pt x="145533" y="3258342"/>
                  <a:pt x="146764" y="3253014"/>
                  <a:pt x="148798" y="3248569"/>
                </a:cubicBezTo>
                <a:lnTo>
                  <a:pt x="153875" y="3240571"/>
                </a:lnTo>
                <a:lnTo>
                  <a:pt x="152064" y="3234304"/>
                </a:lnTo>
                <a:cubicBezTo>
                  <a:pt x="151921" y="3210651"/>
                  <a:pt x="157125" y="3203678"/>
                  <a:pt x="151883" y="3189916"/>
                </a:cubicBezTo>
                <a:cubicBezTo>
                  <a:pt x="162778" y="3169580"/>
                  <a:pt x="152970" y="3176428"/>
                  <a:pt x="151303" y="3160960"/>
                </a:cubicBezTo>
                <a:cubicBezTo>
                  <a:pt x="149130" y="3148758"/>
                  <a:pt x="144950" y="3171160"/>
                  <a:pt x="144333" y="3159200"/>
                </a:cubicBezTo>
                <a:cubicBezTo>
                  <a:pt x="147146" y="3146263"/>
                  <a:pt x="138411" y="3146871"/>
                  <a:pt x="141850" y="3133416"/>
                </a:cubicBezTo>
                <a:cubicBezTo>
                  <a:pt x="148430" y="3136685"/>
                  <a:pt x="140574" y="3106866"/>
                  <a:pt x="146325" y="3105939"/>
                </a:cubicBezTo>
                <a:cubicBezTo>
                  <a:pt x="138103" y="3094511"/>
                  <a:pt x="148230" y="3088769"/>
                  <a:pt x="145697" y="3073552"/>
                </a:cubicBezTo>
                <a:cubicBezTo>
                  <a:pt x="142587" y="3066386"/>
                  <a:pt x="142053" y="3061216"/>
                  <a:pt x="145398" y="3054172"/>
                </a:cubicBezTo>
                <a:cubicBezTo>
                  <a:pt x="130256" y="3021162"/>
                  <a:pt x="144720" y="3034202"/>
                  <a:pt x="138898" y="3003309"/>
                </a:cubicBezTo>
                <a:cubicBezTo>
                  <a:pt x="132774" y="2976695"/>
                  <a:pt x="128800" y="2946524"/>
                  <a:pt x="114181" y="2920783"/>
                </a:cubicBezTo>
                <a:cubicBezTo>
                  <a:pt x="110039" y="2916058"/>
                  <a:pt x="108471" y="2904456"/>
                  <a:pt x="110679" y="2894872"/>
                </a:cubicBezTo>
                <a:cubicBezTo>
                  <a:pt x="111059" y="2893225"/>
                  <a:pt x="111540" y="2891698"/>
                  <a:pt x="112105" y="2890343"/>
                </a:cubicBezTo>
                <a:cubicBezTo>
                  <a:pt x="109867" y="2868089"/>
                  <a:pt x="99880" y="2786694"/>
                  <a:pt x="97261" y="2761348"/>
                </a:cubicBezTo>
                <a:cubicBezTo>
                  <a:pt x="102582" y="2759296"/>
                  <a:pt x="92979" y="2746479"/>
                  <a:pt x="96391" y="2738269"/>
                </a:cubicBezTo>
                <a:cubicBezTo>
                  <a:pt x="99385" y="2732389"/>
                  <a:pt x="97169" y="2727128"/>
                  <a:pt x="96935" y="2720986"/>
                </a:cubicBezTo>
                <a:cubicBezTo>
                  <a:pt x="99286" y="2712894"/>
                  <a:pt x="95038" y="2686502"/>
                  <a:pt x="91989" y="2679622"/>
                </a:cubicBezTo>
                <a:cubicBezTo>
                  <a:pt x="81399" y="2663179"/>
                  <a:pt x="89263" y="2625816"/>
                  <a:pt x="81148" y="2612155"/>
                </a:cubicBezTo>
                <a:cubicBezTo>
                  <a:pt x="79959" y="2607198"/>
                  <a:pt x="79477" y="2602348"/>
                  <a:pt x="79437" y="2597587"/>
                </a:cubicBezTo>
                <a:lnTo>
                  <a:pt x="80330" y="2584265"/>
                </a:lnTo>
                <a:lnTo>
                  <a:pt x="82598" y="2580478"/>
                </a:lnTo>
                <a:lnTo>
                  <a:pt x="82036" y="2572336"/>
                </a:lnTo>
                <a:cubicBezTo>
                  <a:pt x="82151" y="2571558"/>
                  <a:pt x="82268" y="2570781"/>
                  <a:pt x="82382" y="2570003"/>
                </a:cubicBezTo>
                <a:cubicBezTo>
                  <a:pt x="83051" y="2565547"/>
                  <a:pt x="83633" y="2561148"/>
                  <a:pt x="83863" y="2556795"/>
                </a:cubicBezTo>
                <a:cubicBezTo>
                  <a:pt x="72488" y="2562520"/>
                  <a:pt x="83948" y="2520705"/>
                  <a:pt x="74748" y="2532758"/>
                </a:cubicBezTo>
                <a:cubicBezTo>
                  <a:pt x="74036" y="2509832"/>
                  <a:pt x="65468" y="2527319"/>
                  <a:pt x="73635" y="2499761"/>
                </a:cubicBezTo>
                <a:cubicBezTo>
                  <a:pt x="71274" y="2470676"/>
                  <a:pt x="65249" y="2394590"/>
                  <a:pt x="60578" y="2358247"/>
                </a:cubicBezTo>
                <a:cubicBezTo>
                  <a:pt x="48098" y="2321058"/>
                  <a:pt x="51871" y="2307292"/>
                  <a:pt x="45608" y="2281700"/>
                </a:cubicBezTo>
                <a:cubicBezTo>
                  <a:pt x="42561" y="2231911"/>
                  <a:pt x="27606" y="2234675"/>
                  <a:pt x="38596" y="2212754"/>
                </a:cubicBezTo>
                <a:cubicBezTo>
                  <a:pt x="35914" y="2179358"/>
                  <a:pt x="22255" y="2208338"/>
                  <a:pt x="26682" y="2173326"/>
                </a:cubicBezTo>
                <a:cubicBezTo>
                  <a:pt x="24890" y="2172239"/>
                  <a:pt x="18217" y="2144144"/>
                  <a:pt x="16929" y="2141885"/>
                </a:cubicBezTo>
                <a:lnTo>
                  <a:pt x="8964" y="2114492"/>
                </a:lnTo>
                <a:lnTo>
                  <a:pt x="4722" y="2102024"/>
                </a:lnTo>
                <a:lnTo>
                  <a:pt x="4895" y="2098845"/>
                </a:lnTo>
                <a:lnTo>
                  <a:pt x="0" y="2078724"/>
                </a:lnTo>
                <a:lnTo>
                  <a:pt x="390" y="2078045"/>
                </a:lnTo>
                <a:cubicBezTo>
                  <a:pt x="1156" y="2076065"/>
                  <a:pt x="1510" y="2073734"/>
                  <a:pt x="1014" y="2070619"/>
                </a:cubicBezTo>
                <a:cubicBezTo>
                  <a:pt x="8491" y="2069516"/>
                  <a:pt x="3283" y="2066435"/>
                  <a:pt x="1159" y="2057342"/>
                </a:cubicBezTo>
                <a:cubicBezTo>
                  <a:pt x="12299" y="2053600"/>
                  <a:pt x="2214" y="2031320"/>
                  <a:pt x="7167" y="2021755"/>
                </a:cubicBezTo>
                <a:cubicBezTo>
                  <a:pt x="5357" y="2015157"/>
                  <a:pt x="3647" y="2008113"/>
                  <a:pt x="2116" y="2000732"/>
                </a:cubicBezTo>
                <a:lnTo>
                  <a:pt x="1347" y="1941432"/>
                </a:lnTo>
                <a:lnTo>
                  <a:pt x="10317" y="1879330"/>
                </a:lnTo>
                <a:cubicBezTo>
                  <a:pt x="10514" y="1856359"/>
                  <a:pt x="13844" y="1836468"/>
                  <a:pt x="11494" y="1817026"/>
                </a:cubicBezTo>
                <a:cubicBezTo>
                  <a:pt x="14087" y="1809129"/>
                  <a:pt x="15133" y="1801685"/>
                  <a:pt x="11255" y="1794468"/>
                </a:cubicBezTo>
                <a:cubicBezTo>
                  <a:pt x="12549" y="1773031"/>
                  <a:pt x="18087" y="1767842"/>
                  <a:pt x="13767" y="1754258"/>
                </a:cubicBezTo>
                <a:cubicBezTo>
                  <a:pt x="22727" y="1742214"/>
                  <a:pt x="19307" y="1741502"/>
                  <a:pt x="16741" y="1735842"/>
                </a:cubicBezTo>
                <a:cubicBezTo>
                  <a:pt x="16680" y="1735573"/>
                  <a:pt x="16620" y="1735303"/>
                  <a:pt x="16558" y="1735034"/>
                </a:cubicBezTo>
                <a:lnTo>
                  <a:pt x="17839" y="1733388"/>
                </a:lnTo>
                <a:lnTo>
                  <a:pt x="18432" y="1729981"/>
                </a:lnTo>
                <a:lnTo>
                  <a:pt x="18049" y="1720681"/>
                </a:lnTo>
                <a:lnTo>
                  <a:pt x="17577" y="1717183"/>
                </a:lnTo>
                <a:cubicBezTo>
                  <a:pt x="17372" y="1714774"/>
                  <a:pt x="17395" y="1713173"/>
                  <a:pt x="17585" y="1712065"/>
                </a:cubicBezTo>
                <a:lnTo>
                  <a:pt x="17691" y="1711937"/>
                </a:lnTo>
                <a:cubicBezTo>
                  <a:pt x="17627" y="1710339"/>
                  <a:pt x="17561" y="1708742"/>
                  <a:pt x="17495" y="1707144"/>
                </a:cubicBezTo>
                <a:cubicBezTo>
                  <a:pt x="16921" y="1699055"/>
                  <a:pt x="16135" y="1691182"/>
                  <a:pt x="15202" y="1683689"/>
                </a:cubicBezTo>
                <a:cubicBezTo>
                  <a:pt x="21083" y="1677353"/>
                  <a:pt x="14136" y="1649666"/>
                  <a:pt x="25222" y="1652696"/>
                </a:cubicBezTo>
                <a:cubicBezTo>
                  <a:pt x="24292" y="1642588"/>
                  <a:pt x="19689" y="1636475"/>
                  <a:pt x="26960" y="1639879"/>
                </a:cubicBezTo>
                <a:cubicBezTo>
                  <a:pt x="26863" y="1636551"/>
                  <a:pt x="27480" y="1634501"/>
                  <a:pt x="28448" y="1633033"/>
                </a:cubicBezTo>
                <a:lnTo>
                  <a:pt x="28903" y="1632608"/>
                </a:lnTo>
                <a:lnTo>
                  <a:pt x="24652" y="1592480"/>
                </a:lnTo>
                <a:lnTo>
                  <a:pt x="23913" y="1584906"/>
                </a:lnTo>
                <a:lnTo>
                  <a:pt x="22514" y="1582767"/>
                </a:lnTo>
                <a:cubicBezTo>
                  <a:pt x="21664" y="1580457"/>
                  <a:pt x="21296" y="1577147"/>
                  <a:pt x="22026" y="1571592"/>
                </a:cubicBezTo>
                <a:lnTo>
                  <a:pt x="22419" y="1570307"/>
                </a:lnTo>
                <a:lnTo>
                  <a:pt x="20346" y="1561090"/>
                </a:lnTo>
                <a:cubicBezTo>
                  <a:pt x="19389" y="1558122"/>
                  <a:pt x="18171" y="1555494"/>
                  <a:pt x="16592" y="1553366"/>
                </a:cubicBezTo>
                <a:cubicBezTo>
                  <a:pt x="25031" y="1521984"/>
                  <a:pt x="17310" y="1492373"/>
                  <a:pt x="18769" y="1458310"/>
                </a:cubicBezTo>
                <a:cubicBezTo>
                  <a:pt x="15781" y="1419813"/>
                  <a:pt x="16520" y="1400570"/>
                  <a:pt x="14180" y="1378298"/>
                </a:cubicBezTo>
                <a:cubicBezTo>
                  <a:pt x="14048" y="1374627"/>
                  <a:pt x="12975" y="1344874"/>
                  <a:pt x="17655" y="1350990"/>
                </a:cubicBezTo>
                <a:cubicBezTo>
                  <a:pt x="16842" y="1317827"/>
                  <a:pt x="20548" y="1269305"/>
                  <a:pt x="19640" y="1235237"/>
                </a:cubicBezTo>
                <a:cubicBezTo>
                  <a:pt x="30758" y="1213340"/>
                  <a:pt x="10125" y="1192318"/>
                  <a:pt x="12205" y="1169607"/>
                </a:cubicBezTo>
                <a:cubicBezTo>
                  <a:pt x="1970" y="1175819"/>
                  <a:pt x="17947" y="1119010"/>
                  <a:pt x="6396" y="1117768"/>
                </a:cubicBezTo>
                <a:lnTo>
                  <a:pt x="13079" y="1093182"/>
                </a:lnTo>
                <a:lnTo>
                  <a:pt x="15536" y="1080768"/>
                </a:lnTo>
                <a:cubicBezTo>
                  <a:pt x="16069" y="1076118"/>
                  <a:pt x="16192" y="1071115"/>
                  <a:pt x="15653" y="1065586"/>
                </a:cubicBezTo>
                <a:cubicBezTo>
                  <a:pt x="11077" y="1051984"/>
                  <a:pt x="16686" y="1030805"/>
                  <a:pt x="16347" y="1011649"/>
                </a:cubicBezTo>
                <a:lnTo>
                  <a:pt x="14930" y="1002853"/>
                </a:lnTo>
                <a:lnTo>
                  <a:pt x="17293" y="974141"/>
                </a:lnTo>
                <a:cubicBezTo>
                  <a:pt x="17406" y="958638"/>
                  <a:pt x="17518" y="943134"/>
                  <a:pt x="17632" y="927631"/>
                </a:cubicBezTo>
                <a:cubicBezTo>
                  <a:pt x="17528" y="920062"/>
                  <a:pt x="14238" y="910045"/>
                  <a:pt x="18234" y="910937"/>
                </a:cubicBezTo>
                <a:lnTo>
                  <a:pt x="16849" y="902435"/>
                </a:lnTo>
                <a:cubicBezTo>
                  <a:pt x="17539" y="899277"/>
                  <a:pt x="21627" y="895711"/>
                  <a:pt x="22373" y="891990"/>
                </a:cubicBezTo>
                <a:lnTo>
                  <a:pt x="21325" y="880111"/>
                </a:lnTo>
                <a:cubicBezTo>
                  <a:pt x="21945" y="870527"/>
                  <a:pt x="25240" y="842878"/>
                  <a:pt x="26093" y="834489"/>
                </a:cubicBezTo>
                <a:cubicBezTo>
                  <a:pt x="26209" y="832918"/>
                  <a:pt x="26326" y="831346"/>
                  <a:pt x="26443" y="829775"/>
                </a:cubicBezTo>
                <a:lnTo>
                  <a:pt x="30281" y="819512"/>
                </a:lnTo>
                <a:cubicBezTo>
                  <a:pt x="33185" y="812044"/>
                  <a:pt x="35140" y="806167"/>
                  <a:pt x="33565" y="799644"/>
                </a:cubicBezTo>
                <a:cubicBezTo>
                  <a:pt x="37315" y="788526"/>
                  <a:pt x="47825" y="780759"/>
                  <a:pt x="45021" y="764665"/>
                </a:cubicBezTo>
                <a:cubicBezTo>
                  <a:pt x="49783" y="769550"/>
                  <a:pt x="45598" y="746793"/>
                  <a:pt x="50489" y="744105"/>
                </a:cubicBezTo>
                <a:cubicBezTo>
                  <a:pt x="54427" y="742863"/>
                  <a:pt x="54075" y="735671"/>
                  <a:pt x="55528" y="730194"/>
                </a:cubicBezTo>
                <a:cubicBezTo>
                  <a:pt x="59550" y="726290"/>
                  <a:pt x="63223" y="698730"/>
                  <a:pt x="62644" y="689135"/>
                </a:cubicBezTo>
                <a:cubicBezTo>
                  <a:pt x="58641" y="662091"/>
                  <a:pt x="74836" y="640336"/>
                  <a:pt x="72053" y="618713"/>
                </a:cubicBezTo>
                <a:cubicBezTo>
                  <a:pt x="76087" y="591435"/>
                  <a:pt x="82744" y="569420"/>
                  <a:pt x="86856" y="551780"/>
                </a:cubicBezTo>
                <a:cubicBezTo>
                  <a:pt x="88575" y="548851"/>
                  <a:pt x="95382" y="516259"/>
                  <a:pt x="96726" y="512872"/>
                </a:cubicBezTo>
                <a:cubicBezTo>
                  <a:pt x="100419" y="493504"/>
                  <a:pt x="100672" y="501219"/>
                  <a:pt x="106424" y="468465"/>
                </a:cubicBezTo>
                <a:cubicBezTo>
                  <a:pt x="112311" y="440981"/>
                  <a:pt x="114701" y="412768"/>
                  <a:pt x="120891" y="382132"/>
                </a:cubicBezTo>
                <a:cubicBezTo>
                  <a:pt x="129222" y="349601"/>
                  <a:pt x="127107" y="330343"/>
                  <a:pt x="130626" y="317540"/>
                </a:cubicBezTo>
                <a:cubicBezTo>
                  <a:pt x="140831" y="290637"/>
                  <a:pt x="132678" y="282291"/>
                  <a:pt x="131710" y="241275"/>
                </a:cubicBezTo>
                <a:cubicBezTo>
                  <a:pt x="138492" y="209754"/>
                  <a:pt x="136031" y="176028"/>
                  <a:pt x="148874" y="151981"/>
                </a:cubicBezTo>
                <a:cubicBezTo>
                  <a:pt x="147745" y="148837"/>
                  <a:pt x="147032" y="145469"/>
                  <a:pt x="146614" y="141960"/>
                </a:cubicBezTo>
                <a:lnTo>
                  <a:pt x="146157" y="131693"/>
                </a:lnTo>
                <a:lnTo>
                  <a:pt x="146726" y="130743"/>
                </a:lnTo>
                <a:cubicBezTo>
                  <a:pt x="148289" y="125949"/>
                  <a:pt x="148475" y="122528"/>
                  <a:pt x="148054" y="119721"/>
                </a:cubicBezTo>
                <a:lnTo>
                  <a:pt x="147094" y="116693"/>
                </a:lnTo>
                <a:lnTo>
                  <a:pt x="147613" y="108938"/>
                </a:lnTo>
                <a:cubicBezTo>
                  <a:pt x="147601" y="103672"/>
                  <a:pt x="147590" y="98407"/>
                  <a:pt x="147578" y="93141"/>
                </a:cubicBezTo>
                <a:lnTo>
                  <a:pt x="148563" y="90672"/>
                </a:lnTo>
                <a:lnTo>
                  <a:pt x="150053" y="67604"/>
                </a:lnTo>
                <a:lnTo>
                  <a:pt x="150543" y="67517"/>
                </a:lnTo>
                <a:cubicBezTo>
                  <a:pt x="151678" y="66796"/>
                  <a:pt x="152579" y="65272"/>
                  <a:pt x="153018" y="62023"/>
                </a:cubicBezTo>
                <a:cubicBezTo>
                  <a:pt x="159234" y="70391"/>
                  <a:pt x="155928" y="61314"/>
                  <a:pt x="156674" y="50998"/>
                </a:cubicBezTo>
                <a:cubicBezTo>
                  <a:pt x="166493" y="61692"/>
                  <a:pt x="164448" y="30350"/>
                  <a:pt x="170922" y="28434"/>
                </a:cubicBezTo>
                <a:cubicBezTo>
                  <a:pt x="171248" y="20617"/>
                  <a:pt x="171772" y="12542"/>
                  <a:pt x="172528" y="4411"/>
                </a:cubicBezTo>
                <a:close/>
              </a:path>
            </a:pathLst>
          </a:custGeom>
        </p:spPr>
      </p:pic>
      <p:pic>
        <p:nvPicPr>
          <p:cNvPr id="5" name="object 5">
            <a:extLst>
              <a:ext uri="{FF2B5EF4-FFF2-40B4-BE49-F238E27FC236}">
                <a16:creationId xmlns:a16="http://schemas.microsoft.com/office/drawing/2014/main" id="{448FAA9D-F2DD-3F02-F132-AEB9A5098DDF}"/>
              </a:ext>
            </a:extLst>
          </p:cNvPr>
          <p:cNvPicPr/>
          <p:nvPr/>
        </p:nvPicPr>
        <p:blipFill rotWithShape="1">
          <a:blip r:embed="rId5" cstate="print"/>
          <a:srcRect l="25545" r="15595" b="-10"/>
          <a:stretch/>
        </p:blipFill>
        <p:spPr>
          <a:xfrm>
            <a:off x="9500189" y="3429000"/>
            <a:ext cx="2691812" cy="3429000"/>
          </a:xfrm>
          <a:prstGeom prst="rect">
            <a:avLst/>
          </a:prstGeom>
        </p:spPr>
      </p:pic>
      <p:sp>
        <p:nvSpPr>
          <p:cNvPr id="9" name="Espace réservé du numéro de diapositive 8">
            <a:extLst>
              <a:ext uri="{FF2B5EF4-FFF2-40B4-BE49-F238E27FC236}">
                <a16:creationId xmlns:a16="http://schemas.microsoft.com/office/drawing/2014/main" id="{DF251C27-F51F-89BD-76BD-D2598297C8C9}"/>
              </a:ext>
            </a:extLst>
          </p:cNvPr>
          <p:cNvSpPr>
            <a:spLocks noGrp="1"/>
          </p:cNvSpPr>
          <p:nvPr>
            <p:ph type="sldNum" sz="quarter" idx="12"/>
          </p:nvPr>
        </p:nvSpPr>
        <p:spPr>
          <a:xfrm>
            <a:off x="9423106" y="6492875"/>
            <a:ext cx="2743200" cy="365125"/>
          </a:xfrm>
        </p:spPr>
        <p:txBody>
          <a:bodyPr/>
          <a:lstStyle/>
          <a:p>
            <a:fld id="{74E62E4E-ED21-438B-BA1C-F644991BDA5F}" type="slidenum">
              <a:rPr lang="fr-TN" b="1" smtClean="0">
                <a:solidFill>
                  <a:schemeClr val="tx1"/>
                </a:solidFill>
              </a:rPr>
              <a:t>18</a:t>
            </a:fld>
            <a:endParaRPr lang="fr-TN" b="1" dirty="0">
              <a:solidFill>
                <a:schemeClr val="tx1"/>
              </a:solidFill>
            </a:endParaRPr>
          </a:p>
        </p:txBody>
      </p:sp>
    </p:spTree>
    <p:extLst>
      <p:ext uri="{BB962C8B-B14F-4D97-AF65-F5344CB8AC3E}">
        <p14:creationId xmlns:p14="http://schemas.microsoft.com/office/powerpoint/2010/main" val="196185397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CC3EA-E18A-CDDB-E0EB-4FA460BB4D6C}"/>
              </a:ext>
            </a:extLst>
          </p:cNvPr>
          <p:cNvSpPr>
            <a:spLocks noGrp="1"/>
          </p:cNvSpPr>
          <p:nvPr>
            <p:ph type="title" idx="4294967295"/>
          </p:nvPr>
        </p:nvSpPr>
        <p:spPr>
          <a:xfrm>
            <a:off x="945572" y="686611"/>
            <a:ext cx="9722427" cy="151589"/>
          </a:xfrm>
        </p:spPr>
        <p:txBody>
          <a:bodyPr>
            <a:normAutofit fontScale="90000"/>
          </a:bodyPr>
          <a:lstStyle/>
          <a:p>
            <a:pPr algn="ctr"/>
            <a:r>
              <a:rPr lang="fr-FR" sz="4900" b="1" dirty="0">
                <a:latin typeface="Calibri" panose="020F0502020204030204" pitchFamily="34" charset="0"/>
                <a:ea typeface="Calibri" panose="020F0502020204030204" pitchFamily="34" charset="0"/>
                <a:cs typeface="Calibri" panose="020F0502020204030204" pitchFamily="34" charset="0"/>
              </a:rPr>
              <a:t>2.3 Organigramme de la programmation</a:t>
            </a:r>
            <a:br>
              <a:rPr lang="fr-FR" dirty="0"/>
            </a:br>
            <a:r>
              <a:rPr lang="fr-FR" dirty="0"/>
              <a:t> </a:t>
            </a:r>
            <a:endParaRPr lang="fr-TN" dirty="0"/>
          </a:p>
        </p:txBody>
      </p:sp>
      <p:sp>
        <p:nvSpPr>
          <p:cNvPr id="14" name="Rectangle 13">
            <a:extLst>
              <a:ext uri="{FF2B5EF4-FFF2-40B4-BE49-F238E27FC236}">
                <a16:creationId xmlns:a16="http://schemas.microsoft.com/office/drawing/2014/main" id="{A8E969F5-578F-AC81-DC66-E6D8D141E191}"/>
              </a:ext>
            </a:extLst>
          </p:cNvPr>
          <p:cNvSpPr/>
          <p:nvPr/>
        </p:nvSpPr>
        <p:spPr>
          <a:xfrm>
            <a:off x="5000623" y="6055136"/>
            <a:ext cx="2838451" cy="315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Vidéo de surveillance</a:t>
            </a:r>
            <a:endParaRPr lang="fr-TN" dirty="0"/>
          </a:p>
        </p:txBody>
      </p:sp>
      <p:sp>
        <p:nvSpPr>
          <p:cNvPr id="15" name="Ellipse 14">
            <a:extLst>
              <a:ext uri="{FF2B5EF4-FFF2-40B4-BE49-F238E27FC236}">
                <a16:creationId xmlns:a16="http://schemas.microsoft.com/office/drawing/2014/main" id="{38EE2F58-5B2F-06EB-EE86-AB45CA8DF5CC}"/>
              </a:ext>
            </a:extLst>
          </p:cNvPr>
          <p:cNvSpPr/>
          <p:nvPr/>
        </p:nvSpPr>
        <p:spPr>
          <a:xfrm>
            <a:off x="5805486" y="877725"/>
            <a:ext cx="1102233" cy="5822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start</a:t>
            </a:r>
            <a:endParaRPr lang="fr-TN" dirty="0"/>
          </a:p>
        </p:txBody>
      </p:sp>
      <p:sp>
        <p:nvSpPr>
          <p:cNvPr id="16" name="Losange 15">
            <a:extLst>
              <a:ext uri="{FF2B5EF4-FFF2-40B4-BE49-F238E27FC236}">
                <a16:creationId xmlns:a16="http://schemas.microsoft.com/office/drawing/2014/main" id="{E7AF84C9-D427-C57D-4551-7429946037F7}"/>
              </a:ext>
            </a:extLst>
          </p:cNvPr>
          <p:cNvSpPr/>
          <p:nvPr/>
        </p:nvSpPr>
        <p:spPr>
          <a:xfrm>
            <a:off x="5237219" y="2247314"/>
            <a:ext cx="2322574" cy="10607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Affichage d’état de batterie</a:t>
            </a:r>
            <a:endParaRPr lang="fr-TN" dirty="0"/>
          </a:p>
        </p:txBody>
      </p:sp>
      <p:sp>
        <p:nvSpPr>
          <p:cNvPr id="19" name="Rectangle 18">
            <a:extLst>
              <a:ext uri="{FF2B5EF4-FFF2-40B4-BE49-F238E27FC236}">
                <a16:creationId xmlns:a16="http://schemas.microsoft.com/office/drawing/2014/main" id="{F2783824-84ED-412C-EA93-A821C9346795}"/>
              </a:ext>
            </a:extLst>
          </p:cNvPr>
          <p:cNvSpPr/>
          <p:nvPr/>
        </p:nvSpPr>
        <p:spPr>
          <a:xfrm>
            <a:off x="5332854" y="3444834"/>
            <a:ext cx="1982346" cy="3848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Activer la caméra </a:t>
            </a:r>
            <a:endParaRPr lang="fr-TN" dirty="0"/>
          </a:p>
        </p:txBody>
      </p:sp>
      <p:sp>
        <p:nvSpPr>
          <p:cNvPr id="20" name="Losange 19">
            <a:extLst>
              <a:ext uri="{FF2B5EF4-FFF2-40B4-BE49-F238E27FC236}">
                <a16:creationId xmlns:a16="http://schemas.microsoft.com/office/drawing/2014/main" id="{74948B1B-F7A3-8F01-B5A0-F95DD16A68E0}"/>
              </a:ext>
            </a:extLst>
          </p:cNvPr>
          <p:cNvSpPr/>
          <p:nvPr/>
        </p:nvSpPr>
        <p:spPr>
          <a:xfrm>
            <a:off x="5653655" y="3970305"/>
            <a:ext cx="1325880" cy="79454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t>loop</a:t>
            </a:r>
            <a:endParaRPr lang="fr-TN" dirty="0"/>
          </a:p>
        </p:txBody>
      </p:sp>
      <p:sp>
        <p:nvSpPr>
          <p:cNvPr id="21" name="Losange 20">
            <a:extLst>
              <a:ext uri="{FF2B5EF4-FFF2-40B4-BE49-F238E27FC236}">
                <a16:creationId xmlns:a16="http://schemas.microsoft.com/office/drawing/2014/main" id="{3FD500F6-2F3C-A966-87F8-108A69583B68}"/>
              </a:ext>
            </a:extLst>
          </p:cNvPr>
          <p:cNvSpPr/>
          <p:nvPr/>
        </p:nvSpPr>
        <p:spPr>
          <a:xfrm>
            <a:off x="4810997" y="4895448"/>
            <a:ext cx="3067226" cy="1060704"/>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Alimentation complète ou non</a:t>
            </a:r>
            <a:endParaRPr lang="fr-TN" dirty="0"/>
          </a:p>
        </p:txBody>
      </p:sp>
      <p:sp>
        <p:nvSpPr>
          <p:cNvPr id="22" name="Rectangle 21">
            <a:extLst>
              <a:ext uri="{FF2B5EF4-FFF2-40B4-BE49-F238E27FC236}">
                <a16:creationId xmlns:a16="http://schemas.microsoft.com/office/drawing/2014/main" id="{AD25E2C7-8C19-F96E-0C29-7EB3A68AF917}"/>
              </a:ext>
            </a:extLst>
          </p:cNvPr>
          <p:cNvSpPr/>
          <p:nvPr/>
        </p:nvSpPr>
        <p:spPr>
          <a:xfrm>
            <a:off x="5849872" y="6531096"/>
            <a:ext cx="877060" cy="3173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fin</a:t>
            </a:r>
            <a:endParaRPr lang="fr-TN" dirty="0"/>
          </a:p>
        </p:txBody>
      </p:sp>
      <p:sp>
        <p:nvSpPr>
          <p:cNvPr id="23" name="Rectangle 22">
            <a:extLst>
              <a:ext uri="{FF2B5EF4-FFF2-40B4-BE49-F238E27FC236}">
                <a16:creationId xmlns:a16="http://schemas.microsoft.com/office/drawing/2014/main" id="{1D3BEE06-D046-52E6-AE55-6322747CE986}"/>
              </a:ext>
            </a:extLst>
          </p:cNvPr>
          <p:cNvSpPr/>
          <p:nvPr/>
        </p:nvSpPr>
        <p:spPr>
          <a:xfrm>
            <a:off x="8357234" y="5142146"/>
            <a:ext cx="1350455" cy="5874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Sinon</a:t>
            </a:r>
          </a:p>
          <a:p>
            <a:pPr algn="ctr"/>
            <a:r>
              <a:rPr lang="fr-FR" dirty="0"/>
              <a:t>vérifier</a:t>
            </a:r>
            <a:endParaRPr lang="fr-TN" dirty="0"/>
          </a:p>
        </p:txBody>
      </p:sp>
      <p:sp>
        <p:nvSpPr>
          <p:cNvPr id="24" name="Rectangle 23">
            <a:extLst>
              <a:ext uri="{FF2B5EF4-FFF2-40B4-BE49-F238E27FC236}">
                <a16:creationId xmlns:a16="http://schemas.microsoft.com/office/drawing/2014/main" id="{B0D06987-96A1-B9E4-97B6-DD77554A6B0B}"/>
              </a:ext>
            </a:extLst>
          </p:cNvPr>
          <p:cNvSpPr/>
          <p:nvPr/>
        </p:nvSpPr>
        <p:spPr>
          <a:xfrm>
            <a:off x="5572126" y="1597387"/>
            <a:ext cx="1571616" cy="438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Initialisation </a:t>
            </a:r>
            <a:endParaRPr lang="fr-TN" dirty="0"/>
          </a:p>
        </p:txBody>
      </p:sp>
      <p:cxnSp>
        <p:nvCxnSpPr>
          <p:cNvPr id="28" name="Connecteur droit 27">
            <a:extLst>
              <a:ext uri="{FF2B5EF4-FFF2-40B4-BE49-F238E27FC236}">
                <a16:creationId xmlns:a16="http://schemas.microsoft.com/office/drawing/2014/main" id="{D37A2012-EACC-FFE8-C499-DB026E9BE06C}"/>
              </a:ext>
            </a:extLst>
          </p:cNvPr>
          <p:cNvCxnSpPr>
            <a:cxnSpLocks/>
            <a:endCxn id="24" idx="0"/>
          </p:cNvCxnSpPr>
          <p:nvPr/>
        </p:nvCxnSpPr>
        <p:spPr>
          <a:xfrm flipH="1">
            <a:off x="6357934" y="1459957"/>
            <a:ext cx="14291" cy="137430"/>
          </a:xfrm>
          <a:prstGeom prst="line">
            <a:avLst/>
          </a:prstGeom>
        </p:spPr>
        <p:style>
          <a:lnRef idx="2">
            <a:schemeClr val="dk1"/>
          </a:lnRef>
          <a:fillRef idx="0">
            <a:schemeClr val="dk1"/>
          </a:fillRef>
          <a:effectRef idx="1">
            <a:schemeClr val="dk1"/>
          </a:effectRef>
          <a:fontRef idx="minor">
            <a:schemeClr val="tx1"/>
          </a:fontRef>
        </p:style>
      </p:cxnSp>
      <p:cxnSp>
        <p:nvCxnSpPr>
          <p:cNvPr id="31" name="Connecteur droit 30">
            <a:extLst>
              <a:ext uri="{FF2B5EF4-FFF2-40B4-BE49-F238E27FC236}">
                <a16:creationId xmlns:a16="http://schemas.microsoft.com/office/drawing/2014/main" id="{76A3B821-C3FC-166C-00C3-7F12D629B9A2}"/>
              </a:ext>
            </a:extLst>
          </p:cNvPr>
          <p:cNvCxnSpPr>
            <a:endCxn id="16" idx="0"/>
          </p:cNvCxnSpPr>
          <p:nvPr/>
        </p:nvCxnSpPr>
        <p:spPr>
          <a:xfrm>
            <a:off x="6372225" y="2035753"/>
            <a:ext cx="26281" cy="2115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necteur droit 32">
            <a:extLst>
              <a:ext uri="{FF2B5EF4-FFF2-40B4-BE49-F238E27FC236}">
                <a16:creationId xmlns:a16="http://schemas.microsoft.com/office/drawing/2014/main" id="{B60AE28A-ECC7-CE50-0328-BAD1184F5A82}"/>
              </a:ext>
            </a:extLst>
          </p:cNvPr>
          <p:cNvCxnSpPr>
            <a:stCxn id="16" idx="2"/>
            <a:endCxn id="19" idx="0"/>
          </p:cNvCxnSpPr>
          <p:nvPr/>
        </p:nvCxnSpPr>
        <p:spPr>
          <a:xfrm flipH="1">
            <a:off x="6324027" y="3308018"/>
            <a:ext cx="74479" cy="13681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necteur droit 34">
            <a:extLst>
              <a:ext uri="{FF2B5EF4-FFF2-40B4-BE49-F238E27FC236}">
                <a16:creationId xmlns:a16="http://schemas.microsoft.com/office/drawing/2014/main" id="{CFE4D9C9-B656-FA41-AC94-DD7A7D5B4083}"/>
              </a:ext>
            </a:extLst>
          </p:cNvPr>
          <p:cNvCxnSpPr>
            <a:stCxn id="20" idx="0"/>
            <a:endCxn id="19" idx="2"/>
          </p:cNvCxnSpPr>
          <p:nvPr/>
        </p:nvCxnSpPr>
        <p:spPr>
          <a:xfrm flipV="1">
            <a:off x="6316595" y="3829644"/>
            <a:ext cx="7432" cy="14066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Connecteur droit 38">
            <a:extLst>
              <a:ext uri="{FF2B5EF4-FFF2-40B4-BE49-F238E27FC236}">
                <a16:creationId xmlns:a16="http://schemas.microsoft.com/office/drawing/2014/main" id="{E799F28C-2F2B-8939-AECC-F4B22FC5E93D}"/>
              </a:ext>
            </a:extLst>
          </p:cNvPr>
          <p:cNvCxnSpPr>
            <a:cxnSpLocks/>
            <a:stCxn id="14" idx="0"/>
            <a:endCxn id="21" idx="2"/>
          </p:cNvCxnSpPr>
          <p:nvPr/>
        </p:nvCxnSpPr>
        <p:spPr>
          <a:xfrm flipH="1" flipV="1">
            <a:off x="6344610" y="5956152"/>
            <a:ext cx="75239" cy="98984"/>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Connecteur droit 40">
            <a:extLst>
              <a:ext uri="{FF2B5EF4-FFF2-40B4-BE49-F238E27FC236}">
                <a16:creationId xmlns:a16="http://schemas.microsoft.com/office/drawing/2014/main" id="{295CC62B-38BE-CF77-1D9E-C6215175F4D8}"/>
              </a:ext>
            </a:extLst>
          </p:cNvPr>
          <p:cNvCxnSpPr>
            <a:stCxn id="22" idx="0"/>
          </p:cNvCxnSpPr>
          <p:nvPr/>
        </p:nvCxnSpPr>
        <p:spPr>
          <a:xfrm flipV="1">
            <a:off x="6288402" y="6370208"/>
            <a:ext cx="69532" cy="1608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Connecteur droit 44">
            <a:extLst>
              <a:ext uri="{FF2B5EF4-FFF2-40B4-BE49-F238E27FC236}">
                <a16:creationId xmlns:a16="http://schemas.microsoft.com/office/drawing/2014/main" id="{739BA95A-85A9-F209-FFCD-B40A9D37A2E3}"/>
              </a:ext>
            </a:extLst>
          </p:cNvPr>
          <p:cNvCxnSpPr>
            <a:cxnSpLocks/>
            <a:stCxn id="21" idx="3"/>
            <a:endCxn id="23" idx="1"/>
          </p:cNvCxnSpPr>
          <p:nvPr/>
        </p:nvCxnSpPr>
        <p:spPr>
          <a:xfrm>
            <a:off x="7878223" y="5425800"/>
            <a:ext cx="479011" cy="10066"/>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Connecteur droit 49">
            <a:extLst>
              <a:ext uri="{FF2B5EF4-FFF2-40B4-BE49-F238E27FC236}">
                <a16:creationId xmlns:a16="http://schemas.microsoft.com/office/drawing/2014/main" id="{F6E20441-3731-5B44-C1C0-E7B7D7AF2495}"/>
              </a:ext>
            </a:extLst>
          </p:cNvPr>
          <p:cNvCxnSpPr>
            <a:stCxn id="20" idx="3"/>
          </p:cNvCxnSpPr>
          <p:nvPr/>
        </p:nvCxnSpPr>
        <p:spPr>
          <a:xfrm>
            <a:off x="6979535" y="4367579"/>
            <a:ext cx="2088265" cy="1221"/>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Connecteur droit 51">
            <a:extLst>
              <a:ext uri="{FF2B5EF4-FFF2-40B4-BE49-F238E27FC236}">
                <a16:creationId xmlns:a16="http://schemas.microsoft.com/office/drawing/2014/main" id="{88D1BD51-5261-AFB3-DEC0-12FD14CBD44F}"/>
              </a:ext>
            </a:extLst>
          </p:cNvPr>
          <p:cNvCxnSpPr>
            <a:cxnSpLocks/>
            <a:endCxn id="23" idx="0"/>
          </p:cNvCxnSpPr>
          <p:nvPr/>
        </p:nvCxnSpPr>
        <p:spPr>
          <a:xfrm>
            <a:off x="9032462" y="4367579"/>
            <a:ext cx="0" cy="77456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Connecteur droit 53">
            <a:extLst>
              <a:ext uri="{FF2B5EF4-FFF2-40B4-BE49-F238E27FC236}">
                <a16:creationId xmlns:a16="http://schemas.microsoft.com/office/drawing/2014/main" id="{82E486B2-CF39-3B23-DC68-3F2E61AEF52B}"/>
              </a:ext>
            </a:extLst>
          </p:cNvPr>
          <p:cNvCxnSpPr>
            <a:cxnSpLocks/>
          </p:cNvCxnSpPr>
          <p:nvPr/>
        </p:nvCxnSpPr>
        <p:spPr>
          <a:xfrm flipV="1">
            <a:off x="8012620" y="2146300"/>
            <a:ext cx="0" cy="2221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Connecteur droit 55">
            <a:extLst>
              <a:ext uri="{FF2B5EF4-FFF2-40B4-BE49-F238E27FC236}">
                <a16:creationId xmlns:a16="http://schemas.microsoft.com/office/drawing/2014/main" id="{DAF4A577-BE42-4A6D-2C7C-D3891E41CA72}"/>
              </a:ext>
            </a:extLst>
          </p:cNvPr>
          <p:cNvCxnSpPr>
            <a:cxnSpLocks/>
          </p:cNvCxnSpPr>
          <p:nvPr/>
        </p:nvCxnSpPr>
        <p:spPr>
          <a:xfrm>
            <a:off x="6372225" y="2146300"/>
            <a:ext cx="164039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Connecteur droit 57">
            <a:extLst>
              <a:ext uri="{FF2B5EF4-FFF2-40B4-BE49-F238E27FC236}">
                <a16:creationId xmlns:a16="http://schemas.microsoft.com/office/drawing/2014/main" id="{157AFA85-28AD-DAAE-0171-D6A1FADB7AB0}"/>
              </a:ext>
            </a:extLst>
          </p:cNvPr>
          <p:cNvCxnSpPr/>
          <p:nvPr/>
        </p:nvCxnSpPr>
        <p:spPr>
          <a:xfrm flipH="1">
            <a:off x="2946400" y="6775704"/>
            <a:ext cx="29034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Connecteur droit 59">
            <a:extLst>
              <a:ext uri="{FF2B5EF4-FFF2-40B4-BE49-F238E27FC236}">
                <a16:creationId xmlns:a16="http://schemas.microsoft.com/office/drawing/2014/main" id="{DE749DE8-7735-D52B-27E3-0AC6CE25B3B3}"/>
              </a:ext>
            </a:extLst>
          </p:cNvPr>
          <p:cNvCxnSpPr>
            <a:cxnSpLocks/>
          </p:cNvCxnSpPr>
          <p:nvPr/>
        </p:nvCxnSpPr>
        <p:spPr>
          <a:xfrm flipV="1">
            <a:off x="2933700" y="4343400"/>
            <a:ext cx="0" cy="2432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Connecteur droit 61">
            <a:extLst>
              <a:ext uri="{FF2B5EF4-FFF2-40B4-BE49-F238E27FC236}">
                <a16:creationId xmlns:a16="http://schemas.microsoft.com/office/drawing/2014/main" id="{8BBA2224-2F68-F310-84A7-D60682CB483E}"/>
              </a:ext>
            </a:extLst>
          </p:cNvPr>
          <p:cNvCxnSpPr>
            <a:cxnSpLocks/>
            <a:endCxn id="20" idx="1"/>
          </p:cNvCxnSpPr>
          <p:nvPr/>
        </p:nvCxnSpPr>
        <p:spPr>
          <a:xfrm>
            <a:off x="2933700" y="4367579"/>
            <a:ext cx="27199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Connecteur droit 71">
            <a:extLst>
              <a:ext uri="{FF2B5EF4-FFF2-40B4-BE49-F238E27FC236}">
                <a16:creationId xmlns:a16="http://schemas.microsoft.com/office/drawing/2014/main" id="{B2C36F03-D58A-9993-8B4D-6DBC60C40D9F}"/>
              </a:ext>
            </a:extLst>
          </p:cNvPr>
          <p:cNvCxnSpPr>
            <a:cxnSpLocks/>
            <a:stCxn id="21" idx="0"/>
            <a:endCxn id="20" idx="2"/>
          </p:cNvCxnSpPr>
          <p:nvPr/>
        </p:nvCxnSpPr>
        <p:spPr>
          <a:xfrm flipH="1" flipV="1">
            <a:off x="6316595" y="4764853"/>
            <a:ext cx="28015" cy="130595"/>
          </a:xfrm>
          <a:prstGeom prst="line">
            <a:avLst/>
          </a:prstGeom>
        </p:spPr>
        <p:style>
          <a:lnRef idx="2">
            <a:schemeClr val="accent1"/>
          </a:lnRef>
          <a:fillRef idx="0">
            <a:schemeClr val="accent1"/>
          </a:fillRef>
          <a:effectRef idx="1">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E87E211A-7F35-1478-9194-AA80B9C09CF0}"/>
              </a:ext>
            </a:extLst>
          </p:cNvPr>
          <p:cNvSpPr>
            <a:spLocks noGrp="1"/>
          </p:cNvSpPr>
          <p:nvPr>
            <p:ph type="sldNum" sz="quarter" idx="12"/>
          </p:nvPr>
        </p:nvSpPr>
        <p:spPr/>
        <p:txBody>
          <a:bodyPr/>
          <a:lstStyle/>
          <a:p>
            <a:fld id="{74E62E4E-ED21-438B-BA1C-F644991BDA5F}" type="slidenum">
              <a:rPr lang="fr-TN" b="1" smtClean="0">
                <a:solidFill>
                  <a:schemeClr val="tx1"/>
                </a:solidFill>
              </a:rPr>
              <a:t>19</a:t>
            </a:fld>
            <a:endParaRPr lang="fr-TN" b="1" dirty="0">
              <a:solidFill>
                <a:schemeClr val="tx1"/>
              </a:solidFill>
            </a:endParaRPr>
          </a:p>
        </p:txBody>
      </p:sp>
    </p:spTree>
    <p:extLst>
      <p:ext uri="{BB962C8B-B14F-4D97-AF65-F5344CB8AC3E}">
        <p14:creationId xmlns:p14="http://schemas.microsoft.com/office/powerpoint/2010/main" val="7138315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958438D0-7C12-1F65-9A19-0EDA92659287}"/>
              </a:ext>
            </a:extLst>
          </p:cNvPr>
          <p:cNvSpPr>
            <a:spLocks noGrp="1"/>
          </p:cNvSpPr>
          <p:nvPr>
            <p:ph type="subTitle" idx="1"/>
          </p:nvPr>
        </p:nvSpPr>
        <p:spPr>
          <a:xfrm>
            <a:off x="67772" y="68262"/>
            <a:ext cx="12036137" cy="6721475"/>
          </a:xfrm>
        </p:spPr>
        <p:txBody>
          <a:bodyPr>
            <a:normAutofit fontScale="77500" lnSpcReduction="20000"/>
          </a:bodyPr>
          <a:lstStyle/>
          <a:p>
            <a:r>
              <a:rPr lang="fr-FR" sz="3200" b="1" dirty="0">
                <a:latin typeface="Calibri" panose="020F0502020204030204" pitchFamily="34" charset="0"/>
                <a:ea typeface="Calibri" panose="020F0502020204030204" pitchFamily="34" charset="0"/>
                <a:cs typeface="Calibri" panose="020F0502020204030204" pitchFamily="34" charset="0"/>
              </a:rPr>
              <a:t>Sommaire</a:t>
            </a:r>
          </a:p>
          <a:p>
            <a:pPr algn="l"/>
            <a:r>
              <a:rPr lang="fr-FR" b="1" u="sng" dirty="0"/>
              <a:t>Introduction générale</a:t>
            </a:r>
            <a:r>
              <a:rPr lang="fr-FR" b="1" dirty="0"/>
              <a:t>                                                                                                                                                                                         </a:t>
            </a:r>
            <a:r>
              <a:rPr lang="fr-FR" dirty="0"/>
              <a:t>3</a:t>
            </a:r>
          </a:p>
          <a:p>
            <a:pPr algn="l"/>
            <a:r>
              <a:rPr lang="fr-FR" b="1" u="sng" dirty="0"/>
              <a:t>CHAPITRE 1: ETUDES DE L'EXISTANT</a:t>
            </a:r>
            <a:r>
              <a:rPr lang="fr-FR" dirty="0"/>
              <a:t>                                                                                                                                                         4</a:t>
            </a:r>
          </a:p>
          <a:p>
            <a:pPr algn="l"/>
            <a:r>
              <a:rPr lang="fr-FR" dirty="0"/>
              <a:t>1.1 Introduction                                                                                                                                                                                                       4</a:t>
            </a:r>
          </a:p>
          <a:p>
            <a:pPr algn="l"/>
            <a:r>
              <a:rPr lang="fr-FR" dirty="0"/>
              <a:t>1.2 Traitement d'images et surveillance                                                                                                                                                      5</a:t>
            </a:r>
          </a:p>
          <a:p>
            <a:pPr algn="l"/>
            <a:r>
              <a:rPr lang="fr-FR" dirty="0"/>
              <a:t>1.3 Analyse fonctionnelle                                                                                                                                                                                   8</a:t>
            </a:r>
          </a:p>
          <a:p>
            <a:pPr algn="l"/>
            <a:r>
              <a:rPr lang="fr-FR" dirty="0"/>
              <a:t>1.3.1 Diagramme de bête à cornes                                                                                                                                                                8</a:t>
            </a:r>
          </a:p>
          <a:p>
            <a:pPr algn="l"/>
            <a:r>
              <a:rPr lang="fr-FR" dirty="0"/>
              <a:t>1.3.2 Diagramme de pieuvre                                                                                                                                                                             9</a:t>
            </a:r>
          </a:p>
          <a:p>
            <a:pPr algn="l"/>
            <a:r>
              <a:rPr lang="fr-FR" dirty="0"/>
              <a:t>1.3.4 Conclusion                                                                                                                                                                                                  11</a:t>
            </a:r>
          </a:p>
          <a:p>
            <a:pPr algn="l"/>
            <a:r>
              <a:rPr lang="fr-FR" b="1" u="sng" dirty="0"/>
              <a:t>CHAPITRE 2: CHOIX DES COMPOSANTS ET PROGRAMMATION</a:t>
            </a:r>
            <a:r>
              <a:rPr lang="fr-FR" dirty="0"/>
              <a:t>                                                                                              13</a:t>
            </a:r>
          </a:p>
          <a:p>
            <a:pPr algn="l"/>
            <a:r>
              <a:rPr lang="fr-FR" dirty="0"/>
              <a:t>2.1 Introduction                                                                                                                                                                                                    13</a:t>
            </a:r>
          </a:p>
          <a:p>
            <a:pPr algn="l"/>
            <a:r>
              <a:rPr lang="fr-FR" dirty="0"/>
              <a:t>2.2 Choix des composants                                                                                                                                                                              13</a:t>
            </a:r>
          </a:p>
          <a:p>
            <a:pPr algn="l"/>
            <a:r>
              <a:rPr lang="fr-FR" dirty="0"/>
              <a:t>2.3 Organigramme de la programmation                                                                                                                                                  19</a:t>
            </a:r>
          </a:p>
          <a:p>
            <a:pPr algn="l"/>
            <a:r>
              <a:rPr lang="fr-FR" dirty="0"/>
              <a:t>2.4 Conclusion                                                                                                                                                                                                      20</a:t>
            </a:r>
          </a:p>
          <a:p>
            <a:pPr algn="l"/>
            <a:r>
              <a:rPr lang="fr-FR" b="1" u="sng" dirty="0"/>
              <a:t>CHAPITRE 3: CONCEPTION ET REALISATIONS</a:t>
            </a:r>
            <a:r>
              <a:rPr lang="fr-FR" dirty="0"/>
              <a:t>                                                                                                                                  21</a:t>
            </a:r>
          </a:p>
          <a:p>
            <a:pPr algn="l"/>
            <a:r>
              <a:rPr lang="fr-FR" dirty="0"/>
              <a:t>3.1 Introduction                                                                                                                                                                                                    21</a:t>
            </a:r>
          </a:p>
          <a:p>
            <a:pPr algn="l"/>
            <a:r>
              <a:rPr lang="fr-FR" dirty="0"/>
              <a:t>3.2 Conception électrique                                                                                                                                                                               21</a:t>
            </a:r>
          </a:p>
          <a:p>
            <a:pPr algn="l"/>
            <a:r>
              <a:rPr lang="fr-FR" dirty="0"/>
              <a:t>3.3 Réalisations                                                                                                                                                                                                    23</a:t>
            </a:r>
          </a:p>
          <a:p>
            <a:pPr algn="l"/>
            <a:r>
              <a:rPr lang="fr-FR" dirty="0"/>
              <a:t>3.4 Conclusion                                                                                                                                                                                                      30</a:t>
            </a:r>
          </a:p>
          <a:p>
            <a:pPr algn="l"/>
            <a:r>
              <a:rPr lang="fr-FR" b="1" u="sng" dirty="0"/>
              <a:t>Conclusion </a:t>
            </a:r>
            <a:r>
              <a:rPr lang="fr-FR" b="1" u="sng"/>
              <a:t>générale</a:t>
            </a:r>
            <a:r>
              <a:rPr lang="fr-FR" b="1"/>
              <a:t>                                                                                                                                                                                        </a:t>
            </a:r>
            <a:r>
              <a:rPr lang="fr-FR"/>
              <a:t>31</a:t>
            </a:r>
            <a:endParaRPr lang="fr-FR" dirty="0"/>
          </a:p>
        </p:txBody>
      </p:sp>
      <p:sp>
        <p:nvSpPr>
          <p:cNvPr id="5" name="Espace réservé du numéro de diapositive 4">
            <a:extLst>
              <a:ext uri="{FF2B5EF4-FFF2-40B4-BE49-F238E27FC236}">
                <a16:creationId xmlns:a16="http://schemas.microsoft.com/office/drawing/2014/main" id="{6FF221B1-438C-3816-7E10-91024064B968}"/>
              </a:ext>
            </a:extLst>
          </p:cNvPr>
          <p:cNvSpPr>
            <a:spLocks noGrp="1"/>
          </p:cNvSpPr>
          <p:nvPr>
            <p:ph type="sldNum" sz="quarter" idx="12"/>
          </p:nvPr>
        </p:nvSpPr>
        <p:spPr>
          <a:xfrm>
            <a:off x="9370868" y="6492875"/>
            <a:ext cx="2743200" cy="365125"/>
          </a:xfrm>
        </p:spPr>
        <p:txBody>
          <a:bodyPr/>
          <a:lstStyle/>
          <a:p>
            <a:fld id="{74E62E4E-ED21-438B-BA1C-F644991BDA5F}" type="slidenum">
              <a:rPr lang="fr-TN" b="1" smtClean="0">
                <a:solidFill>
                  <a:schemeClr val="tx1"/>
                </a:solidFill>
              </a:rPr>
              <a:t>2</a:t>
            </a:fld>
            <a:endParaRPr lang="fr-TN" b="1" dirty="0">
              <a:solidFill>
                <a:schemeClr val="tx1"/>
              </a:solidFill>
            </a:endParaRPr>
          </a:p>
        </p:txBody>
      </p:sp>
    </p:spTree>
    <p:extLst>
      <p:ext uri="{BB962C8B-B14F-4D97-AF65-F5344CB8AC3E}">
        <p14:creationId xmlns:p14="http://schemas.microsoft.com/office/powerpoint/2010/main" val="201675341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12D82FE3-A2DA-E8D0-798A-C879DE9DAAAE}"/>
              </a:ext>
            </a:extLst>
          </p:cNvPr>
          <p:cNvSpPr>
            <a:spLocks noGrp="1"/>
          </p:cNvSpPr>
          <p:nvPr>
            <p:ph type="title"/>
          </p:nvPr>
        </p:nvSpPr>
        <p:spPr>
          <a:xfrm>
            <a:off x="1137034" y="609597"/>
            <a:ext cx="9392421" cy="1330841"/>
          </a:xfrm>
        </p:spPr>
        <p:txBody>
          <a:bodyPr>
            <a:normAutofit/>
          </a:bodyPr>
          <a:lstStyle/>
          <a:p>
            <a:r>
              <a:rPr lang="fr-FR" b="1" dirty="0">
                <a:latin typeface="Calibri" panose="020F0502020204030204" pitchFamily="34" charset="0"/>
                <a:ea typeface="Calibri" panose="020F0502020204030204" pitchFamily="34" charset="0"/>
                <a:cs typeface="Calibri" panose="020F0502020204030204" pitchFamily="34" charset="0"/>
              </a:rPr>
              <a:t>2</a:t>
            </a:r>
            <a:r>
              <a:rPr lang="fr-FR" b="1" spc="10" dirty="0">
                <a:latin typeface="Calibri" panose="020F0502020204030204" pitchFamily="34" charset="0"/>
                <a:ea typeface="Calibri" panose="020F0502020204030204" pitchFamily="34" charset="0"/>
                <a:cs typeface="Calibri" panose="020F0502020204030204" pitchFamily="34" charset="0"/>
              </a:rPr>
              <a:t>.</a:t>
            </a:r>
            <a:r>
              <a:rPr lang="fr-FR" b="1" dirty="0">
                <a:latin typeface="Calibri" panose="020F0502020204030204" pitchFamily="34" charset="0"/>
                <a:ea typeface="Calibri" panose="020F0502020204030204" pitchFamily="34" charset="0"/>
                <a:cs typeface="Calibri" panose="020F0502020204030204" pitchFamily="34" charset="0"/>
              </a:rPr>
              <a:t>4</a:t>
            </a:r>
            <a:r>
              <a:rPr lang="fr-FR" b="1" spc="-35" dirty="0">
                <a:latin typeface="Calibri" panose="020F0502020204030204" pitchFamily="34" charset="0"/>
                <a:ea typeface="Calibri" panose="020F0502020204030204" pitchFamily="34" charset="0"/>
                <a:cs typeface="Calibri" panose="020F0502020204030204" pitchFamily="34" charset="0"/>
              </a:rPr>
              <a:t> </a:t>
            </a:r>
            <a:r>
              <a:rPr lang="fr-FR" b="1" spc="-135" dirty="0">
                <a:latin typeface="Calibri" panose="020F0502020204030204" pitchFamily="34" charset="0"/>
                <a:ea typeface="Calibri" panose="020F0502020204030204" pitchFamily="34" charset="0"/>
                <a:cs typeface="Calibri" panose="020F0502020204030204" pitchFamily="34" charset="0"/>
              </a:rPr>
              <a:t>Conclusion</a:t>
            </a:r>
            <a:endParaRPr lang="fr-TN" b="1" dirty="0">
              <a:latin typeface="Calibri" panose="020F0502020204030204" pitchFamily="34" charset="0"/>
              <a:ea typeface="Calibri" panose="020F0502020204030204" pitchFamily="34" charset="0"/>
              <a:cs typeface="Calibri" panose="020F0502020204030204" pitchFamily="34" charset="0"/>
            </a:endParaRPr>
          </a:p>
        </p:txBody>
      </p:sp>
      <p:sp>
        <p:nvSpPr>
          <p:cNvPr id="3" name="Espace réservé du contenu 2">
            <a:extLst>
              <a:ext uri="{FF2B5EF4-FFF2-40B4-BE49-F238E27FC236}">
                <a16:creationId xmlns:a16="http://schemas.microsoft.com/office/drawing/2014/main" id="{4E0BE8A9-EA5C-A6F7-D82C-416B7B19260D}"/>
              </a:ext>
            </a:extLst>
          </p:cNvPr>
          <p:cNvSpPr>
            <a:spLocks noGrp="1"/>
          </p:cNvSpPr>
          <p:nvPr>
            <p:ph idx="1"/>
          </p:nvPr>
        </p:nvSpPr>
        <p:spPr>
          <a:xfrm>
            <a:off x="426027" y="2198362"/>
            <a:ext cx="5669973" cy="3917773"/>
          </a:xfrm>
        </p:spPr>
        <p:txBody>
          <a:bodyPr>
            <a:normAutofit/>
          </a:bodyPr>
          <a:lstStyle/>
          <a:p>
            <a:pPr marL="0" marR="5080" indent="0">
              <a:spcBef>
                <a:spcPts val="100"/>
              </a:spcBef>
              <a:buNone/>
            </a:pPr>
            <a:r>
              <a:rPr lang="fr-FR" sz="2000" dirty="0">
                <a:latin typeface="Calibri"/>
                <a:cs typeface="Calibri"/>
              </a:rPr>
              <a:t>Dans</a:t>
            </a:r>
            <a:r>
              <a:rPr lang="fr-FR" sz="2000" spc="409" dirty="0">
                <a:latin typeface="Calibri"/>
                <a:cs typeface="Calibri"/>
              </a:rPr>
              <a:t> </a:t>
            </a:r>
            <a:r>
              <a:rPr lang="fr-FR" sz="2000" dirty="0">
                <a:latin typeface="Calibri"/>
                <a:cs typeface="Calibri"/>
              </a:rPr>
              <a:t>le</a:t>
            </a:r>
            <a:r>
              <a:rPr lang="fr-FR" sz="2000" spc="409" dirty="0">
                <a:latin typeface="Calibri"/>
                <a:cs typeface="Calibri"/>
              </a:rPr>
              <a:t> </a:t>
            </a:r>
            <a:r>
              <a:rPr lang="fr-FR" sz="2000" dirty="0">
                <a:latin typeface="Calibri"/>
                <a:cs typeface="Calibri"/>
              </a:rPr>
              <a:t>deuxième</a:t>
            </a:r>
            <a:r>
              <a:rPr lang="fr-FR" sz="2000" spc="409" dirty="0">
                <a:latin typeface="Calibri"/>
                <a:cs typeface="Calibri"/>
              </a:rPr>
              <a:t> </a:t>
            </a:r>
            <a:r>
              <a:rPr lang="fr-FR" sz="2000" dirty="0">
                <a:latin typeface="Calibri"/>
                <a:cs typeface="Calibri"/>
              </a:rPr>
              <a:t>chapitre,</a:t>
            </a:r>
            <a:r>
              <a:rPr lang="fr-FR" sz="2000" spc="409" dirty="0">
                <a:latin typeface="Calibri"/>
                <a:cs typeface="Calibri"/>
              </a:rPr>
              <a:t> </a:t>
            </a:r>
            <a:r>
              <a:rPr lang="fr-FR" sz="2000" dirty="0">
                <a:latin typeface="Calibri"/>
                <a:cs typeface="Calibri"/>
              </a:rPr>
              <a:t>nous</a:t>
            </a:r>
            <a:r>
              <a:rPr lang="fr-FR" sz="2000" spc="415" dirty="0">
                <a:latin typeface="Calibri"/>
                <a:cs typeface="Calibri"/>
              </a:rPr>
              <a:t> </a:t>
            </a:r>
            <a:r>
              <a:rPr lang="fr-FR" sz="2000" dirty="0">
                <a:latin typeface="Calibri"/>
                <a:cs typeface="Calibri"/>
              </a:rPr>
              <a:t>avons</a:t>
            </a:r>
            <a:r>
              <a:rPr lang="fr-FR" sz="2000" spc="409" dirty="0">
                <a:latin typeface="Calibri"/>
                <a:cs typeface="Calibri"/>
              </a:rPr>
              <a:t> </a:t>
            </a:r>
            <a:r>
              <a:rPr lang="fr-FR" sz="2000" dirty="0">
                <a:latin typeface="Calibri"/>
                <a:cs typeface="Calibri"/>
              </a:rPr>
              <a:t>présenté</a:t>
            </a:r>
            <a:r>
              <a:rPr lang="fr-FR" sz="2000" spc="409" dirty="0">
                <a:latin typeface="Calibri"/>
                <a:cs typeface="Calibri"/>
              </a:rPr>
              <a:t> </a:t>
            </a:r>
            <a:r>
              <a:rPr lang="fr-FR" sz="2000" dirty="0">
                <a:latin typeface="Calibri"/>
                <a:cs typeface="Calibri"/>
              </a:rPr>
              <a:t>les</a:t>
            </a:r>
            <a:r>
              <a:rPr lang="fr-FR" sz="2000" spc="409" dirty="0">
                <a:latin typeface="Calibri"/>
                <a:cs typeface="Calibri"/>
              </a:rPr>
              <a:t> </a:t>
            </a:r>
            <a:r>
              <a:rPr lang="fr-FR" sz="2000" dirty="0">
                <a:latin typeface="Calibri"/>
                <a:cs typeface="Calibri"/>
              </a:rPr>
              <a:t>principaux</a:t>
            </a:r>
            <a:r>
              <a:rPr lang="fr-FR" sz="2000" spc="409" dirty="0">
                <a:latin typeface="Calibri"/>
                <a:cs typeface="Calibri"/>
              </a:rPr>
              <a:t> </a:t>
            </a:r>
            <a:r>
              <a:rPr lang="fr-FR" sz="2000" dirty="0">
                <a:latin typeface="Calibri"/>
                <a:cs typeface="Calibri"/>
              </a:rPr>
              <a:t>éléments</a:t>
            </a:r>
            <a:r>
              <a:rPr lang="fr-FR" sz="2000" spc="409" dirty="0">
                <a:latin typeface="Calibri"/>
                <a:cs typeface="Calibri"/>
              </a:rPr>
              <a:t> </a:t>
            </a:r>
            <a:r>
              <a:rPr lang="fr-FR" sz="2000" dirty="0">
                <a:latin typeface="Calibri"/>
                <a:cs typeface="Calibri"/>
              </a:rPr>
              <a:t>de</a:t>
            </a:r>
            <a:r>
              <a:rPr lang="fr-FR" sz="2000" spc="415" dirty="0">
                <a:latin typeface="Calibri"/>
                <a:cs typeface="Calibri"/>
              </a:rPr>
              <a:t> </a:t>
            </a:r>
            <a:r>
              <a:rPr lang="fr-FR" sz="2000" dirty="0">
                <a:latin typeface="Calibri"/>
                <a:cs typeface="Calibri"/>
              </a:rPr>
              <a:t>notre</a:t>
            </a:r>
            <a:r>
              <a:rPr lang="fr-FR" sz="2000" spc="409" dirty="0">
                <a:latin typeface="Calibri"/>
                <a:cs typeface="Calibri"/>
              </a:rPr>
              <a:t> </a:t>
            </a:r>
            <a:r>
              <a:rPr lang="fr-FR" sz="2000" dirty="0">
                <a:latin typeface="Calibri"/>
                <a:cs typeface="Calibri"/>
              </a:rPr>
              <a:t>projet</a:t>
            </a:r>
            <a:r>
              <a:rPr lang="fr-FR" sz="2000" spc="-15" dirty="0">
                <a:latin typeface="Calibri"/>
                <a:cs typeface="Calibri"/>
              </a:rPr>
              <a:t> </a:t>
            </a:r>
            <a:r>
              <a:rPr lang="fr-FR" sz="2000" spc="-50" dirty="0">
                <a:latin typeface="Calibri"/>
                <a:cs typeface="Calibri"/>
              </a:rPr>
              <a:t>: </a:t>
            </a:r>
            <a:r>
              <a:rPr lang="fr-FR" sz="2000" spc="-10" dirty="0">
                <a:latin typeface="Calibri"/>
                <a:cs typeface="Calibri"/>
              </a:rPr>
              <a:t>l’ESP32CAM,</a:t>
            </a:r>
            <a:r>
              <a:rPr lang="fr-FR" sz="2000" spc="-50" dirty="0">
                <a:latin typeface="Calibri"/>
                <a:cs typeface="Calibri"/>
              </a:rPr>
              <a:t> </a:t>
            </a:r>
            <a:r>
              <a:rPr lang="fr-FR" sz="2000" spc="-10" dirty="0">
                <a:latin typeface="Calibri"/>
                <a:cs typeface="Calibri"/>
              </a:rPr>
              <a:t>les</a:t>
            </a:r>
            <a:r>
              <a:rPr lang="fr-FR" sz="2000" spc="-45" dirty="0">
                <a:latin typeface="Calibri"/>
                <a:cs typeface="Calibri"/>
              </a:rPr>
              <a:t> </a:t>
            </a:r>
            <a:r>
              <a:rPr lang="fr-FR" sz="2000" dirty="0">
                <a:latin typeface="Calibri"/>
                <a:cs typeface="Calibri"/>
              </a:rPr>
              <a:t>capteurs</a:t>
            </a:r>
            <a:r>
              <a:rPr lang="fr-FR" sz="2000" spc="-45" dirty="0">
                <a:latin typeface="Calibri"/>
                <a:cs typeface="Calibri"/>
              </a:rPr>
              <a:t> </a:t>
            </a:r>
            <a:r>
              <a:rPr lang="fr-FR" sz="2000" spc="-10" dirty="0">
                <a:latin typeface="Calibri"/>
                <a:cs typeface="Calibri"/>
              </a:rPr>
              <a:t>et</a:t>
            </a:r>
            <a:r>
              <a:rPr lang="fr-FR" sz="2000" spc="-45" dirty="0">
                <a:latin typeface="Calibri"/>
                <a:cs typeface="Calibri"/>
              </a:rPr>
              <a:t> </a:t>
            </a:r>
            <a:r>
              <a:rPr lang="fr-FR" sz="2000" spc="-10" dirty="0">
                <a:latin typeface="Calibri"/>
                <a:cs typeface="Calibri"/>
              </a:rPr>
              <a:t>la</a:t>
            </a:r>
            <a:r>
              <a:rPr lang="fr-FR" sz="2000" spc="-45" dirty="0">
                <a:latin typeface="Calibri"/>
                <a:cs typeface="Calibri"/>
              </a:rPr>
              <a:t> </a:t>
            </a:r>
            <a:r>
              <a:rPr lang="fr-FR" sz="2000" spc="-10" dirty="0">
                <a:latin typeface="Calibri"/>
                <a:cs typeface="Calibri"/>
              </a:rPr>
              <a:t>caméra.</a:t>
            </a:r>
            <a:r>
              <a:rPr lang="fr-FR" sz="2000" spc="-45" dirty="0">
                <a:latin typeface="Calibri"/>
                <a:cs typeface="Calibri"/>
              </a:rPr>
              <a:t> </a:t>
            </a:r>
            <a:r>
              <a:rPr lang="fr-FR" sz="2000" spc="-10" dirty="0">
                <a:latin typeface="Calibri"/>
                <a:cs typeface="Calibri"/>
              </a:rPr>
              <a:t>Nous</a:t>
            </a:r>
            <a:r>
              <a:rPr lang="fr-FR" sz="2000" spc="-45" dirty="0">
                <a:latin typeface="Calibri"/>
                <a:cs typeface="Calibri"/>
              </a:rPr>
              <a:t> </a:t>
            </a:r>
            <a:r>
              <a:rPr lang="fr-FR" sz="2000" spc="-10" dirty="0">
                <a:latin typeface="Calibri"/>
                <a:cs typeface="Calibri"/>
              </a:rPr>
              <a:t>avons</a:t>
            </a:r>
            <a:r>
              <a:rPr lang="fr-FR" sz="2000" spc="-45" dirty="0">
                <a:latin typeface="Calibri"/>
                <a:cs typeface="Calibri"/>
              </a:rPr>
              <a:t> </a:t>
            </a:r>
            <a:r>
              <a:rPr lang="fr-FR" sz="2000" dirty="0">
                <a:latin typeface="Calibri"/>
                <a:cs typeface="Calibri"/>
              </a:rPr>
              <a:t>expliqué</a:t>
            </a:r>
            <a:r>
              <a:rPr lang="fr-FR" sz="2000" spc="-45" dirty="0">
                <a:latin typeface="Calibri"/>
                <a:cs typeface="Calibri"/>
              </a:rPr>
              <a:t> </a:t>
            </a:r>
            <a:r>
              <a:rPr lang="fr-FR" sz="2000" spc="-10" dirty="0">
                <a:latin typeface="Calibri"/>
                <a:cs typeface="Calibri"/>
              </a:rPr>
              <a:t>comment</a:t>
            </a:r>
            <a:r>
              <a:rPr lang="fr-FR" sz="2000" spc="-45" dirty="0">
                <a:latin typeface="Calibri"/>
                <a:cs typeface="Calibri"/>
              </a:rPr>
              <a:t> </a:t>
            </a:r>
            <a:r>
              <a:rPr lang="fr-FR" sz="2000" spc="-10" dirty="0">
                <a:latin typeface="Calibri"/>
                <a:cs typeface="Calibri"/>
              </a:rPr>
              <a:t>ils</a:t>
            </a:r>
            <a:r>
              <a:rPr lang="fr-FR" sz="2000" spc="-45" dirty="0">
                <a:latin typeface="Calibri"/>
                <a:cs typeface="Calibri"/>
              </a:rPr>
              <a:t> </a:t>
            </a:r>
            <a:r>
              <a:rPr lang="fr-FR" sz="2000" spc="-10" dirty="0">
                <a:latin typeface="Calibri"/>
                <a:cs typeface="Calibri"/>
              </a:rPr>
              <a:t>interagissent,</a:t>
            </a:r>
            <a:r>
              <a:rPr lang="fr-FR" sz="2000" spc="-45" dirty="0">
                <a:latin typeface="Calibri"/>
                <a:cs typeface="Calibri"/>
              </a:rPr>
              <a:t> </a:t>
            </a:r>
            <a:r>
              <a:rPr lang="fr-FR" sz="2000" dirty="0">
                <a:latin typeface="Calibri"/>
                <a:cs typeface="Calibri"/>
              </a:rPr>
              <a:t>en</a:t>
            </a:r>
            <a:r>
              <a:rPr lang="fr-FR" sz="2000" spc="-45" dirty="0">
                <a:latin typeface="Calibri"/>
                <a:cs typeface="Calibri"/>
              </a:rPr>
              <a:t> </a:t>
            </a:r>
            <a:r>
              <a:rPr lang="fr-FR" sz="2000" dirty="0">
                <a:latin typeface="Calibri"/>
                <a:cs typeface="Calibri"/>
              </a:rPr>
              <a:t>utilisant</a:t>
            </a:r>
            <a:r>
              <a:rPr lang="fr-FR" sz="2000" spc="-45" dirty="0">
                <a:latin typeface="Calibri"/>
                <a:cs typeface="Calibri"/>
              </a:rPr>
              <a:t> </a:t>
            </a:r>
            <a:r>
              <a:rPr lang="fr-FR" sz="2000" spc="-25" dirty="0">
                <a:latin typeface="Calibri"/>
                <a:cs typeface="Calibri"/>
              </a:rPr>
              <a:t>un </a:t>
            </a:r>
            <a:r>
              <a:rPr lang="fr-FR" sz="2000" dirty="0">
                <a:latin typeface="Calibri"/>
                <a:cs typeface="Calibri"/>
              </a:rPr>
              <a:t>organigramme</a:t>
            </a:r>
            <a:r>
              <a:rPr lang="fr-FR" sz="2000" spc="235" dirty="0">
                <a:latin typeface="Calibri"/>
                <a:cs typeface="Calibri"/>
              </a:rPr>
              <a:t> </a:t>
            </a:r>
            <a:r>
              <a:rPr lang="fr-FR" sz="2000" dirty="0">
                <a:latin typeface="Calibri"/>
                <a:cs typeface="Calibri"/>
              </a:rPr>
              <a:t>pour</a:t>
            </a:r>
            <a:r>
              <a:rPr lang="fr-FR" sz="2000" spc="240" dirty="0">
                <a:latin typeface="Calibri"/>
                <a:cs typeface="Calibri"/>
              </a:rPr>
              <a:t> </a:t>
            </a:r>
            <a:r>
              <a:rPr lang="fr-FR" sz="2000" dirty="0">
                <a:latin typeface="Calibri"/>
                <a:cs typeface="Calibri"/>
              </a:rPr>
              <a:t>illustrer</a:t>
            </a:r>
            <a:r>
              <a:rPr lang="fr-FR" sz="2000" spc="235" dirty="0">
                <a:latin typeface="Calibri"/>
                <a:cs typeface="Calibri"/>
              </a:rPr>
              <a:t> </a:t>
            </a:r>
            <a:r>
              <a:rPr lang="fr-FR" sz="2000" dirty="0">
                <a:latin typeface="Calibri"/>
                <a:cs typeface="Calibri"/>
              </a:rPr>
              <a:t>leur</a:t>
            </a:r>
            <a:r>
              <a:rPr lang="fr-FR" sz="2000" spc="240" dirty="0">
                <a:latin typeface="Calibri"/>
                <a:cs typeface="Calibri"/>
              </a:rPr>
              <a:t> </a:t>
            </a:r>
            <a:r>
              <a:rPr lang="fr-FR" sz="2000" dirty="0">
                <a:latin typeface="Calibri"/>
                <a:cs typeface="Calibri"/>
              </a:rPr>
              <a:t>relation.</a:t>
            </a:r>
            <a:r>
              <a:rPr lang="fr-FR" sz="2000" spc="235" dirty="0">
                <a:latin typeface="Calibri"/>
                <a:cs typeface="Calibri"/>
              </a:rPr>
              <a:t> </a:t>
            </a:r>
            <a:r>
              <a:rPr lang="fr-FR" sz="2000" dirty="0">
                <a:latin typeface="Calibri"/>
                <a:cs typeface="Calibri"/>
              </a:rPr>
              <a:t>La</a:t>
            </a:r>
            <a:r>
              <a:rPr lang="fr-FR" sz="2000" spc="240" dirty="0">
                <a:latin typeface="Calibri"/>
                <a:cs typeface="Calibri"/>
              </a:rPr>
              <a:t> </a:t>
            </a:r>
            <a:r>
              <a:rPr lang="fr-FR" sz="2000" dirty="0">
                <a:latin typeface="Calibri"/>
                <a:cs typeface="Calibri"/>
              </a:rPr>
              <a:t>carte</a:t>
            </a:r>
            <a:r>
              <a:rPr lang="fr-FR" sz="2000" spc="235" dirty="0">
                <a:latin typeface="Calibri"/>
                <a:cs typeface="Calibri"/>
              </a:rPr>
              <a:t> </a:t>
            </a:r>
            <a:r>
              <a:rPr lang="fr-FR" sz="2000" dirty="0">
                <a:latin typeface="Calibri"/>
                <a:cs typeface="Calibri"/>
              </a:rPr>
              <a:t>Méga</a:t>
            </a:r>
            <a:r>
              <a:rPr lang="fr-FR" sz="2000" spc="240" dirty="0">
                <a:latin typeface="Calibri"/>
                <a:cs typeface="Calibri"/>
              </a:rPr>
              <a:t> </a:t>
            </a:r>
            <a:r>
              <a:rPr lang="fr-FR" sz="2000" dirty="0">
                <a:latin typeface="Calibri"/>
                <a:cs typeface="Calibri"/>
              </a:rPr>
              <a:t>agit</a:t>
            </a:r>
            <a:r>
              <a:rPr lang="fr-FR" sz="2000" spc="235" dirty="0">
                <a:latin typeface="Calibri"/>
                <a:cs typeface="Calibri"/>
              </a:rPr>
              <a:t> </a:t>
            </a:r>
            <a:r>
              <a:rPr lang="fr-FR" sz="2000" dirty="0">
                <a:latin typeface="Calibri"/>
                <a:cs typeface="Calibri"/>
              </a:rPr>
              <a:t>comme</a:t>
            </a:r>
            <a:r>
              <a:rPr lang="fr-FR" sz="2000" spc="240" dirty="0">
                <a:latin typeface="Calibri"/>
                <a:cs typeface="Calibri"/>
              </a:rPr>
              <a:t> </a:t>
            </a:r>
            <a:r>
              <a:rPr lang="fr-FR" sz="2000" dirty="0">
                <a:latin typeface="Calibri"/>
                <a:cs typeface="Calibri"/>
              </a:rPr>
              <a:t>le</a:t>
            </a:r>
            <a:r>
              <a:rPr lang="fr-FR" sz="2000" spc="235" dirty="0">
                <a:latin typeface="Calibri"/>
                <a:cs typeface="Calibri"/>
              </a:rPr>
              <a:t> </a:t>
            </a:r>
            <a:r>
              <a:rPr lang="fr-FR" sz="2000" dirty="0">
                <a:latin typeface="Calibri"/>
                <a:cs typeface="Calibri"/>
              </a:rPr>
              <a:t>cerveau,</a:t>
            </a:r>
            <a:r>
              <a:rPr lang="fr-FR" sz="2000" spc="240" dirty="0">
                <a:latin typeface="Calibri"/>
                <a:cs typeface="Calibri"/>
              </a:rPr>
              <a:t> </a:t>
            </a:r>
            <a:r>
              <a:rPr lang="fr-FR" sz="2000" dirty="0">
                <a:latin typeface="Calibri"/>
                <a:cs typeface="Calibri"/>
              </a:rPr>
              <a:t>Les</a:t>
            </a:r>
            <a:r>
              <a:rPr lang="fr-FR" sz="2000" spc="235" dirty="0">
                <a:latin typeface="Calibri"/>
                <a:cs typeface="Calibri"/>
              </a:rPr>
              <a:t> </a:t>
            </a:r>
            <a:r>
              <a:rPr lang="fr-FR" sz="2000" spc="-10" dirty="0">
                <a:latin typeface="Calibri"/>
                <a:cs typeface="Calibri"/>
              </a:rPr>
              <a:t>capteurs </a:t>
            </a:r>
            <a:r>
              <a:rPr lang="fr-FR" sz="2000" dirty="0">
                <a:latin typeface="Calibri"/>
                <a:cs typeface="Calibri"/>
              </a:rPr>
              <a:t>fournissent</a:t>
            </a:r>
            <a:r>
              <a:rPr lang="fr-FR" sz="2000" spc="-15" dirty="0">
                <a:latin typeface="Calibri"/>
                <a:cs typeface="Calibri"/>
              </a:rPr>
              <a:t> </a:t>
            </a:r>
            <a:r>
              <a:rPr lang="fr-FR" sz="2000" dirty="0">
                <a:latin typeface="Calibri"/>
                <a:cs typeface="Calibri"/>
              </a:rPr>
              <a:t>des</a:t>
            </a:r>
            <a:r>
              <a:rPr lang="fr-FR" sz="2000" spc="-10" dirty="0">
                <a:latin typeface="Calibri"/>
                <a:cs typeface="Calibri"/>
              </a:rPr>
              <a:t> </a:t>
            </a:r>
            <a:r>
              <a:rPr lang="fr-FR" sz="2000" dirty="0">
                <a:latin typeface="Calibri"/>
                <a:cs typeface="Calibri"/>
              </a:rPr>
              <a:t>données</a:t>
            </a:r>
            <a:r>
              <a:rPr lang="fr-FR" sz="2000" spc="-10" dirty="0">
                <a:latin typeface="Calibri"/>
                <a:cs typeface="Calibri"/>
              </a:rPr>
              <a:t> environnementales </a:t>
            </a:r>
            <a:r>
              <a:rPr lang="fr-FR" sz="2000" dirty="0">
                <a:latin typeface="Calibri"/>
                <a:cs typeface="Calibri"/>
              </a:rPr>
              <a:t>et</a:t>
            </a:r>
            <a:r>
              <a:rPr lang="fr-FR" sz="2000" spc="-15" dirty="0">
                <a:latin typeface="Calibri"/>
                <a:cs typeface="Calibri"/>
              </a:rPr>
              <a:t> </a:t>
            </a:r>
            <a:r>
              <a:rPr lang="fr-FR" sz="2000" dirty="0">
                <a:latin typeface="Calibri"/>
                <a:cs typeface="Calibri"/>
              </a:rPr>
              <a:t>la</a:t>
            </a:r>
            <a:r>
              <a:rPr lang="fr-FR" sz="2000" spc="-10" dirty="0">
                <a:latin typeface="Calibri"/>
                <a:cs typeface="Calibri"/>
              </a:rPr>
              <a:t> </a:t>
            </a:r>
            <a:r>
              <a:rPr lang="fr-FR" sz="2000" dirty="0">
                <a:latin typeface="Calibri"/>
                <a:cs typeface="Calibri"/>
              </a:rPr>
              <a:t>caméra</a:t>
            </a:r>
            <a:r>
              <a:rPr lang="fr-FR" sz="2000" spc="-10" dirty="0">
                <a:latin typeface="Calibri"/>
                <a:cs typeface="Calibri"/>
              </a:rPr>
              <a:t> </a:t>
            </a:r>
            <a:r>
              <a:rPr lang="fr-FR" sz="2000" dirty="0">
                <a:latin typeface="Calibri"/>
                <a:cs typeface="Calibri"/>
              </a:rPr>
              <a:t>capture</a:t>
            </a:r>
            <a:r>
              <a:rPr lang="fr-FR" sz="2000" spc="-10" dirty="0">
                <a:latin typeface="Calibri"/>
                <a:cs typeface="Calibri"/>
              </a:rPr>
              <a:t> </a:t>
            </a:r>
            <a:r>
              <a:rPr lang="fr-FR" sz="2000" dirty="0">
                <a:latin typeface="Calibri"/>
                <a:cs typeface="Calibri"/>
              </a:rPr>
              <a:t>des</a:t>
            </a:r>
            <a:r>
              <a:rPr lang="fr-FR" sz="2000" spc="-15" dirty="0">
                <a:latin typeface="Calibri"/>
                <a:cs typeface="Calibri"/>
              </a:rPr>
              <a:t> </a:t>
            </a:r>
            <a:r>
              <a:rPr lang="fr-FR" sz="2000" spc="-10" dirty="0">
                <a:latin typeface="Calibri"/>
                <a:cs typeface="Calibri"/>
              </a:rPr>
              <a:t>images.</a:t>
            </a:r>
            <a:endParaRPr lang="fr-FR" sz="2000" dirty="0">
              <a:latin typeface="Calibri"/>
              <a:cs typeface="Calibri"/>
            </a:endParaRPr>
          </a:p>
          <a:p>
            <a:endParaRPr lang="fr-FR" sz="2000" dirty="0">
              <a:latin typeface="Calibri"/>
              <a:cs typeface="Calibri"/>
            </a:endParaRPr>
          </a:p>
          <a:p>
            <a:pPr marL="0" indent="0">
              <a:buNone/>
            </a:pPr>
            <a:endParaRPr lang="fr-TN" sz="2000" dirty="0"/>
          </a:p>
        </p:txBody>
      </p:sp>
      <p:pic>
        <p:nvPicPr>
          <p:cNvPr id="7" name="Graphic 6" descr="Empreinte digitale">
            <a:extLst>
              <a:ext uri="{FF2B5EF4-FFF2-40B4-BE49-F238E27FC236}">
                <a16:creationId xmlns:a16="http://schemas.microsoft.com/office/drawing/2014/main" id="{D30BAA0A-819F-5189-287D-E16571154F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62" y="2184914"/>
            <a:ext cx="3755915" cy="3755915"/>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Espace réservé du numéro de diapositive 4">
            <a:extLst>
              <a:ext uri="{FF2B5EF4-FFF2-40B4-BE49-F238E27FC236}">
                <a16:creationId xmlns:a16="http://schemas.microsoft.com/office/drawing/2014/main" id="{690E09BE-11B7-1B56-C6C5-961C24C3D6C7}"/>
              </a:ext>
            </a:extLst>
          </p:cNvPr>
          <p:cNvSpPr>
            <a:spLocks noGrp="1"/>
          </p:cNvSpPr>
          <p:nvPr>
            <p:ph type="sldNum" sz="quarter" idx="12"/>
          </p:nvPr>
        </p:nvSpPr>
        <p:spPr/>
        <p:txBody>
          <a:bodyPr/>
          <a:lstStyle/>
          <a:p>
            <a:fld id="{74E62E4E-ED21-438B-BA1C-F644991BDA5F}" type="slidenum">
              <a:rPr lang="fr-TN" b="1" smtClean="0">
                <a:solidFill>
                  <a:schemeClr val="tx1"/>
                </a:solidFill>
              </a:rPr>
              <a:t>20</a:t>
            </a:fld>
            <a:endParaRPr lang="fr-TN" b="1" dirty="0">
              <a:solidFill>
                <a:schemeClr val="tx1"/>
              </a:solidFill>
            </a:endParaRPr>
          </a:p>
        </p:txBody>
      </p:sp>
    </p:spTree>
    <p:extLst>
      <p:ext uri="{BB962C8B-B14F-4D97-AF65-F5344CB8AC3E}">
        <p14:creationId xmlns:p14="http://schemas.microsoft.com/office/powerpoint/2010/main" val="359788394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54E108D8-9035-08CB-D929-C5CB1912A077}"/>
              </a:ext>
            </a:extLst>
          </p:cNvPr>
          <p:cNvSpPr>
            <a:spLocks noGrp="1"/>
          </p:cNvSpPr>
          <p:nvPr>
            <p:ph type="title"/>
          </p:nvPr>
        </p:nvSpPr>
        <p:spPr>
          <a:xfrm>
            <a:off x="810491" y="155865"/>
            <a:ext cx="9101088" cy="1873186"/>
          </a:xfrm>
        </p:spPr>
        <p:txBody>
          <a:bodyPr>
            <a:noAutofit/>
          </a:bodyPr>
          <a:lstStyle/>
          <a:p>
            <a:pPr algn="ctr"/>
            <a:r>
              <a:rPr lang="fr-FR" b="1" spc="-85" dirty="0">
                <a:latin typeface="Calibri" panose="020F0502020204030204" pitchFamily="34" charset="0"/>
                <a:ea typeface="Calibri" panose="020F0502020204030204" pitchFamily="34" charset="0"/>
                <a:cs typeface="Calibri" panose="020F0502020204030204" pitchFamily="34" charset="0"/>
              </a:rPr>
              <a:t>CHAPITRE</a:t>
            </a:r>
            <a:r>
              <a:rPr lang="fr-FR" b="1" spc="-10" dirty="0">
                <a:latin typeface="Calibri" panose="020F0502020204030204" pitchFamily="34" charset="0"/>
                <a:ea typeface="Calibri" panose="020F0502020204030204" pitchFamily="34" charset="0"/>
                <a:cs typeface="Calibri" panose="020F0502020204030204" pitchFamily="34" charset="0"/>
              </a:rPr>
              <a:t> </a:t>
            </a:r>
            <a:r>
              <a:rPr lang="fr-FR" b="1" dirty="0">
                <a:latin typeface="Calibri" panose="020F0502020204030204" pitchFamily="34" charset="0"/>
                <a:ea typeface="Calibri" panose="020F0502020204030204" pitchFamily="34" charset="0"/>
                <a:cs typeface="Calibri" panose="020F0502020204030204" pitchFamily="34" charset="0"/>
              </a:rPr>
              <a:t>3</a:t>
            </a:r>
            <a:r>
              <a:rPr lang="fr-FR" b="1" spc="-15" dirty="0">
                <a:latin typeface="Calibri" panose="020F0502020204030204" pitchFamily="34" charset="0"/>
                <a:ea typeface="Calibri" panose="020F0502020204030204" pitchFamily="34" charset="0"/>
                <a:cs typeface="Calibri" panose="020F0502020204030204" pitchFamily="34" charset="0"/>
              </a:rPr>
              <a:t> </a:t>
            </a:r>
            <a:r>
              <a:rPr lang="fr-FR" b="1" spc="-35" dirty="0">
                <a:latin typeface="Calibri" panose="020F0502020204030204" pitchFamily="34" charset="0"/>
                <a:ea typeface="Calibri" panose="020F0502020204030204" pitchFamily="34" charset="0"/>
                <a:cs typeface="Calibri" panose="020F0502020204030204" pitchFamily="34" charset="0"/>
              </a:rPr>
              <a:t>:</a:t>
            </a:r>
            <a:r>
              <a:rPr lang="fr-FR" b="1" spc="-90" dirty="0">
                <a:latin typeface="Calibri" panose="020F0502020204030204" pitchFamily="34" charset="0"/>
                <a:ea typeface="Calibri" panose="020F0502020204030204" pitchFamily="34" charset="0"/>
                <a:cs typeface="Calibri" panose="020F0502020204030204" pitchFamily="34" charset="0"/>
              </a:rPr>
              <a:t> </a:t>
            </a:r>
            <a:r>
              <a:rPr lang="fr-FR" b="1" spc="-120" dirty="0">
                <a:latin typeface="Calibri" panose="020F0502020204030204" pitchFamily="34" charset="0"/>
                <a:ea typeface="Calibri" panose="020F0502020204030204" pitchFamily="34" charset="0"/>
                <a:cs typeface="Calibri" panose="020F0502020204030204" pitchFamily="34" charset="0"/>
              </a:rPr>
              <a:t>CONCEPTION</a:t>
            </a:r>
            <a:r>
              <a:rPr lang="fr-FR" b="1" spc="-130" dirty="0">
                <a:latin typeface="Calibri" panose="020F0502020204030204" pitchFamily="34" charset="0"/>
                <a:ea typeface="Calibri" panose="020F0502020204030204" pitchFamily="34" charset="0"/>
                <a:cs typeface="Calibri" panose="020F0502020204030204" pitchFamily="34" charset="0"/>
              </a:rPr>
              <a:t> </a:t>
            </a:r>
            <a:r>
              <a:rPr lang="fr-FR" b="1" spc="-145" dirty="0">
                <a:latin typeface="Calibri" panose="020F0502020204030204" pitchFamily="34" charset="0"/>
                <a:ea typeface="Calibri" panose="020F0502020204030204" pitchFamily="34" charset="0"/>
                <a:cs typeface="Calibri" panose="020F0502020204030204" pitchFamily="34" charset="0"/>
              </a:rPr>
              <a:t>ET</a:t>
            </a:r>
            <a:r>
              <a:rPr lang="fr-FR" b="1" spc="-130" dirty="0">
                <a:latin typeface="Calibri" panose="020F0502020204030204" pitchFamily="34" charset="0"/>
                <a:ea typeface="Calibri" panose="020F0502020204030204" pitchFamily="34" charset="0"/>
                <a:cs typeface="Calibri" panose="020F0502020204030204" pitchFamily="34" charset="0"/>
              </a:rPr>
              <a:t> </a:t>
            </a:r>
            <a:r>
              <a:rPr lang="fr-FR" b="1" spc="-105" dirty="0">
                <a:latin typeface="Calibri" panose="020F0502020204030204" pitchFamily="34" charset="0"/>
                <a:ea typeface="Calibri" panose="020F0502020204030204" pitchFamily="34" charset="0"/>
                <a:cs typeface="Calibri" panose="020F0502020204030204" pitchFamily="34" charset="0"/>
              </a:rPr>
              <a:t>REALISATIONS</a:t>
            </a:r>
            <a:br>
              <a:rPr lang="fr-FR" b="1" dirty="0">
                <a:latin typeface="Calibri" panose="020F0502020204030204" pitchFamily="34" charset="0"/>
                <a:ea typeface="Calibri" panose="020F0502020204030204" pitchFamily="34" charset="0"/>
                <a:cs typeface="Calibri" panose="020F0502020204030204" pitchFamily="34" charset="0"/>
              </a:rPr>
            </a:br>
            <a:endParaRPr lang="fr-TN" b="1" dirty="0">
              <a:latin typeface="Calibri" panose="020F0502020204030204" pitchFamily="34" charset="0"/>
              <a:ea typeface="Calibri" panose="020F0502020204030204" pitchFamily="34" charset="0"/>
              <a:cs typeface="Calibri" panose="020F0502020204030204" pitchFamily="34" charset="0"/>
            </a:endParaRPr>
          </a:p>
        </p:txBody>
      </p:sp>
      <p:sp>
        <p:nvSpPr>
          <p:cNvPr id="47" name="Espace réservé du contenu 2">
            <a:extLst>
              <a:ext uri="{FF2B5EF4-FFF2-40B4-BE49-F238E27FC236}">
                <a16:creationId xmlns:a16="http://schemas.microsoft.com/office/drawing/2014/main" id="{4999F00A-B423-9877-4EC8-294A3956F70A}"/>
              </a:ext>
            </a:extLst>
          </p:cNvPr>
          <p:cNvSpPr>
            <a:spLocks noGrp="1"/>
          </p:cNvSpPr>
          <p:nvPr>
            <p:ph idx="1"/>
          </p:nvPr>
        </p:nvSpPr>
        <p:spPr>
          <a:xfrm>
            <a:off x="166255" y="2198362"/>
            <a:ext cx="7252854" cy="4503774"/>
          </a:xfrm>
        </p:spPr>
        <p:txBody>
          <a:bodyPr>
            <a:noAutofit/>
          </a:bodyPr>
          <a:lstStyle/>
          <a:p>
            <a:pPr marL="0" indent="0">
              <a:buNone/>
            </a:pPr>
            <a:r>
              <a:rPr lang="fr-FR" sz="1700" b="1" dirty="0">
                <a:effectLst/>
                <a:latin typeface="Calibri" panose="020F0502020204030204" pitchFamily="34" charset="0"/>
                <a:ea typeface="Calibri" panose="020F0502020204030204" pitchFamily="34" charset="0"/>
                <a:cs typeface="Calibri" panose="020F0502020204030204" pitchFamily="34" charset="0"/>
              </a:rPr>
              <a:t>3.1 </a:t>
            </a:r>
            <a:r>
              <a:rPr lang="fr-TN" sz="1700" b="1" dirty="0">
                <a:effectLst/>
                <a:latin typeface="Calibri" panose="020F0502020204030204" pitchFamily="34" charset="0"/>
                <a:ea typeface="Calibri" panose="020F0502020204030204" pitchFamily="34" charset="0"/>
                <a:cs typeface="Calibri" panose="020F0502020204030204" pitchFamily="34" charset="0"/>
              </a:rPr>
              <a:t>Introduction</a:t>
            </a:r>
            <a:endParaRPr lang="fr-FR" sz="1700" b="1"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fr-TN" sz="1700" spc="-85" dirty="0">
                <a:effectLst/>
                <a:latin typeface="Calibri" panose="020F0502020204030204" pitchFamily="34" charset="0"/>
                <a:ea typeface="Calibri" panose="020F0502020204030204" pitchFamily="34" charset="0"/>
                <a:cs typeface="Calibri" panose="020F0502020204030204" pitchFamily="34" charset="0"/>
              </a:rPr>
              <a:t>Dans</a:t>
            </a:r>
            <a:r>
              <a:rPr lang="fr-TN" sz="1700" spc="-50" dirty="0">
                <a:effectLst/>
                <a:latin typeface="Calibri" panose="020F0502020204030204" pitchFamily="34" charset="0"/>
                <a:ea typeface="Calibri" panose="020F0502020204030204" pitchFamily="34" charset="0"/>
                <a:cs typeface="Calibri" panose="020F0502020204030204" pitchFamily="34" charset="0"/>
              </a:rPr>
              <a:t> </a:t>
            </a:r>
            <a:r>
              <a:rPr lang="fr-TN" sz="1700" spc="-55" dirty="0">
                <a:effectLst/>
                <a:latin typeface="Calibri" panose="020F0502020204030204" pitchFamily="34" charset="0"/>
                <a:ea typeface="Calibri" panose="020F0502020204030204" pitchFamily="34" charset="0"/>
                <a:cs typeface="Calibri" panose="020F0502020204030204" pitchFamily="34" charset="0"/>
              </a:rPr>
              <a:t>ce</a:t>
            </a:r>
            <a:r>
              <a:rPr lang="fr-TN" sz="1700" spc="-45" dirty="0">
                <a:effectLst/>
                <a:latin typeface="Calibri" panose="020F0502020204030204" pitchFamily="34" charset="0"/>
                <a:ea typeface="Calibri" panose="020F0502020204030204" pitchFamily="34" charset="0"/>
                <a:cs typeface="Calibri" panose="020F0502020204030204" pitchFamily="34" charset="0"/>
              </a:rPr>
              <a:t> </a:t>
            </a:r>
            <a:r>
              <a:rPr lang="fr-TN" sz="1700" spc="-40" dirty="0">
                <a:effectLst/>
                <a:latin typeface="Calibri" panose="020F0502020204030204" pitchFamily="34" charset="0"/>
                <a:ea typeface="Calibri" panose="020F0502020204030204" pitchFamily="34" charset="0"/>
                <a:cs typeface="Calibri" panose="020F0502020204030204" pitchFamily="34" charset="0"/>
              </a:rPr>
              <a:t>chapitre</a:t>
            </a:r>
            <a:r>
              <a:rPr lang="fr-TN" sz="1700" spc="-50" dirty="0">
                <a:effectLst/>
                <a:latin typeface="Calibri" panose="020F0502020204030204" pitchFamily="34" charset="0"/>
                <a:ea typeface="Calibri" panose="020F0502020204030204" pitchFamily="34" charset="0"/>
                <a:cs typeface="Calibri" panose="020F0502020204030204" pitchFamily="34" charset="0"/>
              </a:rPr>
              <a:t> nous</a:t>
            </a:r>
            <a:r>
              <a:rPr lang="fr-TN" sz="1700" spc="-45" dirty="0">
                <a:effectLst/>
                <a:latin typeface="Calibri" panose="020F0502020204030204" pitchFamily="34" charset="0"/>
                <a:ea typeface="Calibri" panose="020F0502020204030204" pitchFamily="34" charset="0"/>
                <a:cs typeface="Calibri" panose="020F0502020204030204" pitchFamily="34" charset="0"/>
              </a:rPr>
              <a:t> parlerons</a:t>
            </a:r>
            <a:r>
              <a:rPr lang="fr-TN" sz="1700" spc="-50" dirty="0">
                <a:effectLst/>
                <a:latin typeface="Calibri" panose="020F0502020204030204" pitchFamily="34" charset="0"/>
                <a:ea typeface="Calibri" panose="020F0502020204030204" pitchFamily="34" charset="0"/>
                <a:cs typeface="Calibri" panose="020F0502020204030204" pitchFamily="34" charset="0"/>
              </a:rPr>
              <a:t> </a:t>
            </a:r>
            <a:r>
              <a:rPr lang="fr-TN" sz="1700" spc="-75" dirty="0">
                <a:effectLst/>
                <a:latin typeface="Calibri" panose="020F0502020204030204" pitchFamily="34" charset="0"/>
                <a:ea typeface="Calibri" panose="020F0502020204030204" pitchFamily="34" charset="0"/>
                <a:cs typeface="Calibri" panose="020F0502020204030204" pitchFamily="34" charset="0"/>
              </a:rPr>
              <a:t>de</a:t>
            </a:r>
            <a:r>
              <a:rPr lang="fr-TN" sz="1700" spc="-45" dirty="0">
                <a:effectLst/>
                <a:latin typeface="Calibri" panose="020F0502020204030204" pitchFamily="34" charset="0"/>
                <a:ea typeface="Calibri" panose="020F0502020204030204" pitchFamily="34" charset="0"/>
                <a:cs typeface="Calibri" panose="020F0502020204030204" pitchFamily="34" charset="0"/>
              </a:rPr>
              <a:t> </a:t>
            </a:r>
            <a:r>
              <a:rPr lang="fr-TN" sz="1700" spc="-35" dirty="0">
                <a:effectLst/>
                <a:latin typeface="Calibri" panose="020F0502020204030204" pitchFamily="34" charset="0"/>
                <a:ea typeface="Calibri" panose="020F0502020204030204" pitchFamily="34" charset="0"/>
                <a:cs typeface="Calibri" panose="020F0502020204030204" pitchFamily="34" charset="0"/>
              </a:rPr>
              <a:t>la</a:t>
            </a:r>
            <a:r>
              <a:rPr lang="fr-TN" sz="1700" spc="-50" dirty="0">
                <a:effectLst/>
                <a:latin typeface="Calibri" panose="020F0502020204030204" pitchFamily="34" charset="0"/>
                <a:ea typeface="Calibri" panose="020F0502020204030204" pitchFamily="34" charset="0"/>
                <a:cs typeface="Calibri" panose="020F0502020204030204" pitchFamily="34" charset="0"/>
              </a:rPr>
              <a:t> </a:t>
            </a:r>
            <a:r>
              <a:rPr lang="fr-TN" sz="1700" spc="-45" dirty="0">
                <a:effectLst/>
                <a:latin typeface="Calibri" panose="020F0502020204030204" pitchFamily="34" charset="0"/>
                <a:ea typeface="Calibri" panose="020F0502020204030204" pitchFamily="34" charset="0"/>
                <a:cs typeface="Calibri" panose="020F0502020204030204" pitchFamily="34" charset="0"/>
              </a:rPr>
              <a:t>conception </a:t>
            </a:r>
            <a:r>
              <a:rPr lang="fr-TN" sz="1700" spc="-75" dirty="0">
                <a:effectLst/>
                <a:latin typeface="Calibri" panose="020F0502020204030204" pitchFamily="34" charset="0"/>
                <a:ea typeface="Calibri" panose="020F0502020204030204" pitchFamily="34" charset="0"/>
                <a:cs typeface="Calibri" panose="020F0502020204030204" pitchFamily="34" charset="0"/>
              </a:rPr>
              <a:t>de</a:t>
            </a:r>
            <a:r>
              <a:rPr lang="fr-TN" sz="1700" spc="-45" dirty="0">
                <a:effectLst/>
                <a:latin typeface="Calibri" panose="020F0502020204030204" pitchFamily="34" charset="0"/>
                <a:ea typeface="Calibri" panose="020F0502020204030204" pitchFamily="34" charset="0"/>
                <a:cs typeface="Calibri" panose="020F0502020204030204" pitchFamily="34" charset="0"/>
              </a:rPr>
              <a:t> </a:t>
            </a:r>
            <a:r>
              <a:rPr lang="fr-TN" sz="1700" spc="-40" dirty="0">
                <a:effectLst/>
                <a:latin typeface="Calibri" panose="020F0502020204030204" pitchFamily="34" charset="0"/>
                <a:ea typeface="Calibri" panose="020F0502020204030204" pitchFamily="34" charset="0"/>
                <a:cs typeface="Calibri" panose="020F0502020204030204" pitchFamily="34" charset="0"/>
              </a:rPr>
              <a:t>notre</a:t>
            </a:r>
            <a:r>
              <a:rPr lang="fr-TN" sz="1700" spc="-50" dirty="0">
                <a:effectLst/>
                <a:latin typeface="Calibri" panose="020F0502020204030204" pitchFamily="34" charset="0"/>
                <a:ea typeface="Calibri" panose="020F0502020204030204" pitchFamily="34" charset="0"/>
                <a:cs typeface="Calibri" panose="020F0502020204030204" pitchFamily="34" charset="0"/>
              </a:rPr>
              <a:t> </a:t>
            </a:r>
            <a:r>
              <a:rPr lang="fr-TN" sz="1700" spc="-30" dirty="0">
                <a:effectLst/>
                <a:latin typeface="Calibri" panose="020F0502020204030204" pitchFamily="34" charset="0"/>
                <a:ea typeface="Calibri" panose="020F0502020204030204" pitchFamily="34" charset="0"/>
                <a:cs typeface="Calibri" panose="020F0502020204030204" pitchFamily="34" charset="0"/>
              </a:rPr>
              <a:t>projet</a:t>
            </a:r>
            <a:r>
              <a:rPr lang="fr-TN" sz="1700" spc="-45" dirty="0">
                <a:effectLst/>
                <a:latin typeface="Calibri" panose="020F0502020204030204" pitchFamily="34" charset="0"/>
                <a:ea typeface="Calibri" panose="020F0502020204030204" pitchFamily="34" charset="0"/>
                <a:cs typeface="Calibri" panose="020F0502020204030204" pitchFamily="34" charset="0"/>
              </a:rPr>
              <a:t> </a:t>
            </a:r>
            <a:r>
              <a:rPr lang="fr-TN" sz="1700" spc="-35" dirty="0">
                <a:effectLst/>
                <a:latin typeface="Calibri" panose="020F0502020204030204" pitchFamily="34" charset="0"/>
                <a:ea typeface="Calibri" panose="020F0502020204030204" pitchFamily="34" charset="0"/>
                <a:cs typeface="Calibri" panose="020F0502020204030204" pitchFamily="34" charset="0"/>
              </a:rPr>
              <a:t>ainsi</a:t>
            </a:r>
            <a:r>
              <a:rPr lang="fr-TN" sz="1700" spc="-50" dirty="0">
                <a:effectLst/>
                <a:latin typeface="Calibri" panose="020F0502020204030204" pitchFamily="34" charset="0"/>
                <a:ea typeface="Calibri" panose="020F0502020204030204" pitchFamily="34" charset="0"/>
                <a:cs typeface="Calibri" panose="020F0502020204030204" pitchFamily="34" charset="0"/>
              </a:rPr>
              <a:t> </a:t>
            </a:r>
            <a:r>
              <a:rPr lang="fr-TN" sz="1700" spc="-75" dirty="0">
                <a:effectLst/>
                <a:latin typeface="Calibri" panose="020F0502020204030204" pitchFamily="34" charset="0"/>
                <a:ea typeface="Calibri" panose="020F0502020204030204" pitchFamily="34" charset="0"/>
                <a:cs typeface="Calibri" panose="020F0502020204030204" pitchFamily="34" charset="0"/>
              </a:rPr>
              <a:t>que</a:t>
            </a:r>
            <a:r>
              <a:rPr lang="fr-TN" sz="1700" spc="-45" dirty="0">
                <a:effectLst/>
                <a:latin typeface="Calibri" panose="020F0502020204030204" pitchFamily="34" charset="0"/>
                <a:ea typeface="Calibri" panose="020F0502020204030204" pitchFamily="34" charset="0"/>
                <a:cs typeface="Calibri" panose="020F0502020204030204" pitchFamily="34" charset="0"/>
              </a:rPr>
              <a:t> </a:t>
            </a:r>
            <a:r>
              <a:rPr lang="fr-TN" sz="1700" spc="-55" dirty="0">
                <a:effectLst/>
                <a:latin typeface="Calibri" panose="020F0502020204030204" pitchFamily="34" charset="0"/>
                <a:ea typeface="Calibri" panose="020F0502020204030204" pitchFamily="34" charset="0"/>
                <a:cs typeface="Calibri" panose="020F0502020204030204" pitchFamily="34" charset="0"/>
              </a:rPr>
              <a:t>ce</a:t>
            </a:r>
            <a:r>
              <a:rPr lang="fr-TN" sz="1700" spc="-50" dirty="0">
                <a:effectLst/>
                <a:latin typeface="Calibri" panose="020F0502020204030204" pitchFamily="34" charset="0"/>
                <a:ea typeface="Calibri" panose="020F0502020204030204" pitchFamily="34" charset="0"/>
                <a:cs typeface="Calibri" panose="020F0502020204030204" pitchFamily="34" charset="0"/>
              </a:rPr>
              <a:t> </a:t>
            </a:r>
            <a:r>
              <a:rPr lang="fr-TN" sz="1700" spc="-35" dirty="0">
                <a:effectLst/>
                <a:latin typeface="Calibri" panose="020F0502020204030204" pitchFamily="34" charset="0"/>
                <a:ea typeface="Calibri" panose="020F0502020204030204" pitchFamily="34" charset="0"/>
                <a:cs typeface="Calibri" panose="020F0502020204030204" pitchFamily="34" charset="0"/>
              </a:rPr>
              <a:t>qui</a:t>
            </a:r>
            <a:r>
              <a:rPr lang="fr-TN" sz="1700" spc="-45" dirty="0">
                <a:effectLst/>
                <a:latin typeface="Calibri" panose="020F0502020204030204" pitchFamily="34" charset="0"/>
                <a:ea typeface="Calibri" panose="020F0502020204030204" pitchFamily="34" charset="0"/>
                <a:cs typeface="Calibri" panose="020F0502020204030204" pitchFamily="34" charset="0"/>
              </a:rPr>
              <a:t> </a:t>
            </a:r>
            <a:r>
              <a:rPr lang="fr-TN" sz="1700" spc="-80" dirty="0">
                <a:effectLst/>
                <a:latin typeface="Calibri" panose="020F0502020204030204" pitchFamily="34" charset="0"/>
                <a:ea typeface="Calibri" panose="020F0502020204030204" pitchFamily="34" charset="0"/>
                <a:cs typeface="Calibri" panose="020F0502020204030204" pitchFamily="34" charset="0"/>
              </a:rPr>
              <a:t>a</a:t>
            </a:r>
            <a:r>
              <a:rPr lang="fr-TN" sz="1700" spc="-50" dirty="0">
                <a:effectLst/>
                <a:latin typeface="Calibri" panose="020F0502020204030204" pitchFamily="34" charset="0"/>
                <a:ea typeface="Calibri" panose="020F0502020204030204" pitchFamily="34" charset="0"/>
                <a:cs typeface="Calibri" panose="020F0502020204030204" pitchFamily="34" charset="0"/>
              </a:rPr>
              <a:t> </a:t>
            </a:r>
            <a:r>
              <a:rPr lang="fr-TN" sz="1700" spc="-40" dirty="0">
                <a:effectLst/>
                <a:latin typeface="Calibri" panose="020F0502020204030204" pitchFamily="34" charset="0"/>
                <a:ea typeface="Calibri" panose="020F0502020204030204" pitchFamily="34" charset="0"/>
                <a:cs typeface="Calibri" panose="020F0502020204030204" pitchFamily="34" charset="0"/>
              </a:rPr>
              <a:t>été</a:t>
            </a:r>
            <a:r>
              <a:rPr lang="fr-TN" sz="1700" spc="500" dirty="0">
                <a:effectLst/>
                <a:latin typeface="Calibri" panose="020F0502020204030204" pitchFamily="34" charset="0"/>
                <a:ea typeface="Calibri" panose="020F0502020204030204" pitchFamily="34" charset="0"/>
                <a:cs typeface="Calibri" panose="020F0502020204030204" pitchFamily="34" charset="0"/>
              </a:rPr>
              <a:t> </a:t>
            </a:r>
            <a:r>
              <a:rPr lang="fr-TN" sz="1700" spc="-10" dirty="0">
                <a:effectLst/>
                <a:latin typeface="Calibri" panose="020F0502020204030204" pitchFamily="34" charset="0"/>
                <a:ea typeface="Calibri" panose="020F0502020204030204" pitchFamily="34" charset="0"/>
                <a:cs typeface="Calibri" panose="020F0502020204030204" pitchFamily="34" charset="0"/>
              </a:rPr>
              <a:t>réalisé.</a:t>
            </a:r>
            <a:endParaRPr lang="fr-TN" sz="17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fr-FR" sz="1700" b="1" spc="-10" dirty="0">
                <a:effectLst/>
                <a:latin typeface="Calibri" panose="020F0502020204030204" pitchFamily="34" charset="0"/>
                <a:ea typeface="Calibri" panose="020F0502020204030204" pitchFamily="34" charset="0"/>
                <a:cs typeface="Calibri" panose="020F0502020204030204" pitchFamily="34" charset="0"/>
              </a:rPr>
              <a:t>3.2 </a:t>
            </a:r>
            <a:r>
              <a:rPr lang="fr-TN" sz="1700" b="1" spc="-10" dirty="0">
                <a:effectLst/>
                <a:latin typeface="Calibri" panose="020F0502020204030204" pitchFamily="34" charset="0"/>
                <a:ea typeface="Calibri" panose="020F0502020204030204" pitchFamily="34" charset="0"/>
                <a:cs typeface="Calibri" panose="020F0502020204030204" pitchFamily="34" charset="0"/>
              </a:rPr>
              <a:t>Conception</a:t>
            </a:r>
            <a:r>
              <a:rPr lang="fr-FR" sz="1700" b="1" spc="-10" dirty="0">
                <a:effectLst/>
                <a:latin typeface="Calibri" panose="020F0502020204030204" pitchFamily="34" charset="0"/>
                <a:ea typeface="Calibri" panose="020F0502020204030204" pitchFamily="34" charset="0"/>
                <a:cs typeface="Calibri" panose="020F0502020204030204" pitchFamily="34" charset="0"/>
              </a:rPr>
              <a:t> électrique </a:t>
            </a:r>
            <a:endParaRPr lang="fr-TN" sz="17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fr-TN" sz="1700" spc="-35" dirty="0">
                <a:effectLst/>
                <a:latin typeface="Calibri" panose="020F0502020204030204" pitchFamily="34" charset="0"/>
                <a:ea typeface="Calibri" panose="020F0502020204030204" pitchFamily="34" charset="0"/>
                <a:cs typeface="Calibri" panose="020F0502020204030204" pitchFamily="34" charset="0"/>
              </a:rPr>
              <a:t>Voici</a:t>
            </a:r>
            <a:r>
              <a:rPr lang="fr-TN" sz="1700" spc="-55" dirty="0">
                <a:effectLst/>
                <a:latin typeface="Calibri" panose="020F0502020204030204" pitchFamily="34" charset="0"/>
                <a:ea typeface="Calibri" panose="020F0502020204030204" pitchFamily="34" charset="0"/>
                <a:cs typeface="Calibri" panose="020F0502020204030204" pitchFamily="34" charset="0"/>
              </a:rPr>
              <a:t> </a:t>
            </a:r>
            <a:r>
              <a:rPr lang="fr-TN" sz="1700" spc="-50" dirty="0">
                <a:effectLst/>
                <a:latin typeface="Calibri" panose="020F0502020204030204" pitchFamily="34" charset="0"/>
                <a:ea typeface="Calibri" panose="020F0502020204030204" pitchFamily="34" charset="0"/>
                <a:cs typeface="Calibri" panose="020F0502020204030204" pitchFamily="34" charset="0"/>
              </a:rPr>
              <a:t>le</a:t>
            </a:r>
            <a:r>
              <a:rPr lang="fr-TN" sz="1700" spc="-55" dirty="0">
                <a:effectLst/>
                <a:latin typeface="Calibri" panose="020F0502020204030204" pitchFamily="34" charset="0"/>
                <a:ea typeface="Calibri" panose="020F0502020204030204" pitchFamily="34" charset="0"/>
                <a:cs typeface="Calibri" panose="020F0502020204030204" pitchFamily="34" charset="0"/>
              </a:rPr>
              <a:t> </a:t>
            </a:r>
            <a:r>
              <a:rPr lang="fr-TN" sz="1700" spc="-45" dirty="0">
                <a:effectLst/>
                <a:latin typeface="Calibri" panose="020F0502020204030204" pitchFamily="34" charset="0"/>
                <a:ea typeface="Calibri" panose="020F0502020204030204" pitchFamily="34" charset="0"/>
                <a:cs typeface="Calibri" panose="020F0502020204030204" pitchFamily="34" charset="0"/>
              </a:rPr>
              <a:t>montage</a:t>
            </a:r>
            <a:r>
              <a:rPr lang="fr-TN" sz="1700" spc="-50" dirty="0">
                <a:effectLst/>
                <a:latin typeface="Calibri" panose="020F0502020204030204" pitchFamily="34" charset="0"/>
                <a:ea typeface="Calibri" panose="020F0502020204030204" pitchFamily="34" charset="0"/>
                <a:cs typeface="Calibri" panose="020F0502020204030204" pitchFamily="34" charset="0"/>
              </a:rPr>
              <a:t> </a:t>
            </a:r>
            <a:r>
              <a:rPr lang="fr-TN" sz="1700" spc="-10" dirty="0">
                <a:effectLst/>
                <a:latin typeface="Calibri" panose="020F0502020204030204" pitchFamily="34" charset="0"/>
                <a:ea typeface="Calibri" panose="020F0502020204030204" pitchFamily="34" charset="0"/>
                <a:cs typeface="Calibri" panose="020F0502020204030204" pitchFamily="34" charset="0"/>
              </a:rPr>
              <a:t>électrique</a:t>
            </a:r>
            <a:endParaRPr lang="fr-TN" sz="17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fr-TN" sz="1700" spc="-130" dirty="0">
                <a:effectLst/>
                <a:latin typeface="Calibri" panose="020F0502020204030204" pitchFamily="34" charset="0"/>
                <a:ea typeface="Calibri" panose="020F0502020204030204" pitchFamily="34" charset="0"/>
                <a:cs typeface="Calibri" panose="020F0502020204030204" pitchFamily="34" charset="0"/>
              </a:rPr>
              <a:t>Ce</a:t>
            </a:r>
            <a:r>
              <a:rPr lang="fr-TN" sz="1700" spc="-40" dirty="0">
                <a:effectLst/>
                <a:latin typeface="Calibri" panose="020F0502020204030204" pitchFamily="34" charset="0"/>
                <a:ea typeface="Calibri" panose="020F0502020204030204" pitchFamily="34" charset="0"/>
                <a:cs typeface="Calibri" panose="020F0502020204030204" pitchFamily="34" charset="0"/>
              </a:rPr>
              <a:t> </a:t>
            </a:r>
            <a:r>
              <a:rPr lang="fr-TN" sz="1700" spc="-45" dirty="0">
                <a:effectLst/>
                <a:latin typeface="Calibri" panose="020F0502020204030204" pitchFamily="34" charset="0"/>
                <a:ea typeface="Calibri" panose="020F0502020204030204" pitchFamily="34" charset="0"/>
                <a:cs typeface="Calibri" panose="020F0502020204030204" pitchFamily="34" charset="0"/>
              </a:rPr>
              <a:t>schéma</a:t>
            </a:r>
            <a:r>
              <a:rPr lang="fr-TN" sz="1700" spc="-35" dirty="0">
                <a:effectLst/>
                <a:latin typeface="Calibri" panose="020F0502020204030204" pitchFamily="34" charset="0"/>
                <a:ea typeface="Calibri" panose="020F0502020204030204" pitchFamily="34" charset="0"/>
                <a:cs typeface="Calibri" panose="020F0502020204030204" pitchFamily="34" charset="0"/>
              </a:rPr>
              <a:t> </a:t>
            </a:r>
            <a:r>
              <a:rPr lang="fr-TN" sz="1700" spc="-50" dirty="0">
                <a:effectLst/>
                <a:latin typeface="Calibri" panose="020F0502020204030204" pitchFamily="34" charset="0"/>
                <a:ea typeface="Calibri" panose="020F0502020204030204" pitchFamily="34" charset="0"/>
                <a:cs typeface="Calibri" panose="020F0502020204030204" pitchFamily="34" charset="0"/>
              </a:rPr>
              <a:t>représente</a:t>
            </a:r>
            <a:r>
              <a:rPr lang="fr-TN" sz="1700" spc="-35" dirty="0">
                <a:effectLst/>
                <a:latin typeface="Calibri" panose="020F0502020204030204" pitchFamily="34" charset="0"/>
                <a:ea typeface="Calibri" panose="020F0502020204030204" pitchFamily="34" charset="0"/>
                <a:cs typeface="Calibri" panose="020F0502020204030204" pitchFamily="34" charset="0"/>
              </a:rPr>
              <a:t> </a:t>
            </a:r>
            <a:r>
              <a:rPr lang="fr-TN" sz="1700" spc="-50" dirty="0">
                <a:effectLst/>
                <a:latin typeface="Calibri" panose="020F0502020204030204" pitchFamily="34" charset="0"/>
                <a:ea typeface="Calibri" panose="020F0502020204030204" pitchFamily="34" charset="0"/>
                <a:cs typeface="Calibri" panose="020F0502020204030204" pitchFamily="34" charset="0"/>
              </a:rPr>
              <a:t>le</a:t>
            </a:r>
            <a:r>
              <a:rPr lang="fr-TN" sz="1700" spc="-35" dirty="0">
                <a:effectLst/>
                <a:latin typeface="Calibri" panose="020F0502020204030204" pitchFamily="34" charset="0"/>
                <a:ea typeface="Calibri" panose="020F0502020204030204" pitchFamily="34" charset="0"/>
                <a:cs typeface="Calibri" panose="020F0502020204030204" pitchFamily="34" charset="0"/>
              </a:rPr>
              <a:t> </a:t>
            </a:r>
            <a:r>
              <a:rPr lang="fr-TN" sz="1700" spc="-55" dirty="0">
                <a:effectLst/>
                <a:latin typeface="Calibri" panose="020F0502020204030204" pitchFamily="34" charset="0"/>
                <a:ea typeface="Calibri" panose="020F0502020204030204" pitchFamily="34" charset="0"/>
                <a:cs typeface="Calibri" panose="020F0502020204030204" pitchFamily="34" charset="0"/>
              </a:rPr>
              <a:t>branchement</a:t>
            </a:r>
            <a:r>
              <a:rPr lang="fr-TN" sz="1700" spc="-30" dirty="0">
                <a:effectLst/>
                <a:latin typeface="Calibri" panose="020F0502020204030204" pitchFamily="34" charset="0"/>
                <a:ea typeface="Calibri" panose="020F0502020204030204" pitchFamily="34" charset="0"/>
                <a:cs typeface="Calibri" panose="020F0502020204030204" pitchFamily="34" charset="0"/>
              </a:rPr>
              <a:t> </a:t>
            </a:r>
            <a:r>
              <a:rPr lang="fr-TN" sz="1700" spc="-35" dirty="0">
                <a:effectLst/>
                <a:latin typeface="Calibri" panose="020F0502020204030204" pitchFamily="34" charset="0"/>
                <a:ea typeface="Calibri" panose="020F0502020204030204" pitchFamily="34" charset="0"/>
                <a:cs typeface="Calibri" panose="020F0502020204030204" pitchFamily="34" charset="0"/>
              </a:rPr>
              <a:t>électrique </a:t>
            </a:r>
            <a:r>
              <a:rPr lang="fr-TN" sz="1700" spc="-75" dirty="0">
                <a:effectLst/>
                <a:latin typeface="Calibri" panose="020F0502020204030204" pitchFamily="34" charset="0"/>
                <a:ea typeface="Calibri" panose="020F0502020204030204" pitchFamily="34" charset="0"/>
                <a:cs typeface="Calibri" panose="020F0502020204030204" pitchFamily="34" charset="0"/>
              </a:rPr>
              <a:t>de</a:t>
            </a:r>
            <a:r>
              <a:rPr lang="fr-TN" sz="1700" spc="-40" dirty="0">
                <a:effectLst/>
                <a:latin typeface="Calibri" panose="020F0502020204030204" pitchFamily="34" charset="0"/>
                <a:ea typeface="Calibri" panose="020F0502020204030204" pitchFamily="34" charset="0"/>
                <a:cs typeface="Calibri" panose="020F0502020204030204" pitchFamily="34" charset="0"/>
              </a:rPr>
              <a:t> notre</a:t>
            </a:r>
            <a:r>
              <a:rPr lang="fr-TN" sz="1700" spc="-35" dirty="0">
                <a:effectLst/>
                <a:latin typeface="Calibri" panose="020F0502020204030204" pitchFamily="34" charset="0"/>
                <a:ea typeface="Calibri" panose="020F0502020204030204" pitchFamily="34" charset="0"/>
                <a:cs typeface="Calibri" panose="020F0502020204030204" pitchFamily="34" charset="0"/>
              </a:rPr>
              <a:t> </a:t>
            </a:r>
            <a:r>
              <a:rPr lang="fr-TN" sz="1700" spc="-30" dirty="0">
                <a:effectLst/>
                <a:latin typeface="Calibri" panose="020F0502020204030204" pitchFamily="34" charset="0"/>
                <a:ea typeface="Calibri" panose="020F0502020204030204" pitchFamily="34" charset="0"/>
                <a:cs typeface="Calibri" panose="020F0502020204030204" pitchFamily="34" charset="0"/>
              </a:rPr>
              <a:t>projet</a:t>
            </a:r>
            <a:r>
              <a:rPr lang="fr-TN" sz="1700" spc="-35" dirty="0">
                <a:effectLst/>
                <a:latin typeface="Calibri" panose="020F0502020204030204" pitchFamily="34" charset="0"/>
                <a:ea typeface="Calibri" panose="020F0502020204030204" pitchFamily="34" charset="0"/>
                <a:cs typeface="Calibri" panose="020F0502020204030204" pitchFamily="34" charset="0"/>
              </a:rPr>
              <a:t> et </a:t>
            </a:r>
            <a:r>
              <a:rPr lang="fr-TN" sz="1700" spc="-40" dirty="0">
                <a:effectLst/>
                <a:latin typeface="Calibri" panose="020F0502020204030204" pitchFamily="34" charset="0"/>
                <a:ea typeface="Calibri" panose="020F0502020204030204" pitchFamily="34" charset="0"/>
                <a:cs typeface="Calibri" panose="020F0502020204030204" pitchFamily="34" charset="0"/>
              </a:rPr>
              <a:t>les</a:t>
            </a:r>
            <a:r>
              <a:rPr lang="fr-TN" sz="1700" spc="-35" dirty="0">
                <a:effectLst/>
                <a:latin typeface="Calibri" panose="020F0502020204030204" pitchFamily="34" charset="0"/>
                <a:ea typeface="Calibri" panose="020F0502020204030204" pitchFamily="34" charset="0"/>
                <a:cs typeface="Calibri" panose="020F0502020204030204" pitchFamily="34" charset="0"/>
              </a:rPr>
              <a:t> </a:t>
            </a:r>
            <a:r>
              <a:rPr lang="fr-TN" sz="1700" spc="-40" dirty="0">
                <a:effectLst/>
                <a:latin typeface="Calibri" panose="020F0502020204030204" pitchFamily="34" charset="0"/>
                <a:ea typeface="Calibri" panose="020F0502020204030204" pitchFamily="34" charset="0"/>
                <a:cs typeface="Calibri" panose="020F0502020204030204" pitchFamily="34" charset="0"/>
              </a:rPr>
              <a:t>composants</a:t>
            </a:r>
            <a:r>
              <a:rPr lang="fr-TN" sz="1700" spc="-30" dirty="0">
                <a:effectLst/>
                <a:latin typeface="Calibri" panose="020F0502020204030204" pitchFamily="34" charset="0"/>
                <a:ea typeface="Calibri" panose="020F0502020204030204" pitchFamily="34" charset="0"/>
                <a:cs typeface="Calibri" panose="020F0502020204030204" pitchFamily="34" charset="0"/>
              </a:rPr>
              <a:t> </a:t>
            </a:r>
            <a:r>
              <a:rPr lang="fr-TN" sz="1700" spc="-65" dirty="0">
                <a:effectLst/>
                <a:latin typeface="Calibri" panose="020F0502020204030204" pitchFamily="34" charset="0"/>
                <a:ea typeface="Calibri" panose="020F0502020204030204" pitchFamily="34" charset="0"/>
                <a:cs typeface="Calibri" panose="020F0502020204030204" pitchFamily="34" charset="0"/>
              </a:rPr>
              <a:t>sont </a:t>
            </a:r>
            <a:r>
              <a:rPr lang="fr-TN" sz="1700" spc="-40" dirty="0">
                <a:effectLst/>
                <a:latin typeface="Calibri" panose="020F0502020204030204" pitchFamily="34" charset="0"/>
                <a:ea typeface="Calibri" panose="020F0502020204030204" pitchFamily="34" charset="0"/>
                <a:cs typeface="Calibri" panose="020F0502020204030204" pitchFamily="34" charset="0"/>
              </a:rPr>
              <a:t>les</a:t>
            </a:r>
            <a:r>
              <a:rPr lang="fr-TN" sz="1700" spc="-55" dirty="0">
                <a:effectLst/>
                <a:latin typeface="Calibri" panose="020F0502020204030204" pitchFamily="34" charset="0"/>
                <a:ea typeface="Calibri" panose="020F0502020204030204" pitchFamily="34" charset="0"/>
                <a:cs typeface="Calibri" panose="020F0502020204030204" pitchFamily="34" charset="0"/>
              </a:rPr>
              <a:t> </a:t>
            </a:r>
            <a:r>
              <a:rPr lang="fr-TN" sz="1700" spc="-45" dirty="0">
                <a:effectLst/>
                <a:latin typeface="Calibri" panose="020F0502020204030204" pitchFamily="34" charset="0"/>
                <a:ea typeface="Calibri" panose="020F0502020204030204" pitchFamily="34" charset="0"/>
                <a:cs typeface="Calibri" panose="020F0502020204030204" pitchFamily="34" charset="0"/>
              </a:rPr>
              <a:t>suivant</a:t>
            </a:r>
            <a:r>
              <a:rPr lang="fr-FR" sz="1700" spc="-45" dirty="0">
                <a:effectLst/>
                <a:latin typeface="Calibri" panose="020F0502020204030204" pitchFamily="34" charset="0"/>
                <a:ea typeface="Calibri" panose="020F0502020204030204" pitchFamily="34" charset="0"/>
                <a:cs typeface="Calibri" panose="020F0502020204030204" pitchFamily="34" charset="0"/>
              </a:rPr>
              <a:t>s</a:t>
            </a:r>
            <a:r>
              <a:rPr lang="fr-TN" sz="1700" spc="-55" dirty="0">
                <a:effectLst/>
                <a:latin typeface="Calibri" panose="020F0502020204030204" pitchFamily="34" charset="0"/>
                <a:ea typeface="Calibri" panose="020F0502020204030204" pitchFamily="34" charset="0"/>
                <a:cs typeface="Calibri" panose="020F0502020204030204" pitchFamily="34" charset="0"/>
              </a:rPr>
              <a:t> </a:t>
            </a:r>
            <a:r>
              <a:rPr lang="fr-TN" sz="1700" spc="-50" dirty="0">
                <a:effectLst/>
                <a:latin typeface="Calibri" panose="020F0502020204030204" pitchFamily="34" charset="0"/>
                <a:ea typeface="Calibri" panose="020F0502020204030204" pitchFamily="34" charset="0"/>
                <a:cs typeface="Calibri" panose="020F0502020204030204" pitchFamily="34" charset="0"/>
              </a:rPr>
              <a:t>:</a:t>
            </a:r>
            <a:endParaRPr lang="fr-TN" sz="1700" dirty="0">
              <a:effectLst/>
              <a:latin typeface="Calibri" panose="020F0502020204030204" pitchFamily="34" charset="0"/>
              <a:ea typeface="Calibri" panose="020F0502020204030204" pitchFamily="34" charset="0"/>
              <a:cs typeface="Calibri" panose="020F0502020204030204" pitchFamily="34" charset="0"/>
            </a:endParaRPr>
          </a:p>
          <a:p>
            <a:pPr marL="466344" indent="-228600">
              <a:spcBef>
                <a:spcPts val="260"/>
              </a:spcBef>
              <a:spcAft>
                <a:spcPts val="0"/>
              </a:spcAft>
              <a:tabLst>
                <a:tab pos="469265" algn="l"/>
              </a:tabLst>
            </a:pPr>
            <a:r>
              <a:rPr lang="fr-FR" sz="1700" spc="-65" dirty="0">
                <a:effectLst/>
                <a:latin typeface="Calibri" panose="020F0502020204030204" pitchFamily="34" charset="0"/>
                <a:ea typeface="Calibri" panose="020F0502020204030204" pitchFamily="34" charset="0"/>
                <a:cs typeface="Calibri" panose="020F0502020204030204" pitchFamily="34" charset="0"/>
              </a:rPr>
              <a:t>Ecran LCD</a:t>
            </a:r>
            <a:endParaRPr lang="fr-FR" sz="1700" spc="-10" dirty="0">
              <a:effectLst/>
              <a:latin typeface="Calibri" panose="020F0502020204030204" pitchFamily="34" charset="0"/>
              <a:ea typeface="Calibri" panose="020F0502020204030204" pitchFamily="34" charset="0"/>
              <a:cs typeface="Calibri" panose="020F0502020204030204" pitchFamily="34" charset="0"/>
            </a:endParaRPr>
          </a:p>
          <a:p>
            <a:pPr marL="466344" indent="-228600">
              <a:spcBef>
                <a:spcPts val="260"/>
              </a:spcBef>
              <a:spcAft>
                <a:spcPts val="0"/>
              </a:spcAft>
              <a:tabLst>
                <a:tab pos="469265" algn="l"/>
              </a:tabLst>
            </a:pPr>
            <a:r>
              <a:rPr lang="fr-FR" sz="1700" spc="-10" dirty="0">
                <a:latin typeface="Calibri" panose="020F0502020204030204" pitchFamily="34" charset="0"/>
                <a:ea typeface="Calibri" panose="020F0502020204030204" pitchFamily="34" charset="0"/>
                <a:cs typeface="Calibri" panose="020F0502020204030204" pitchFamily="34" charset="0"/>
              </a:rPr>
              <a:t>Capteur Ultrason</a:t>
            </a:r>
            <a:endParaRPr lang="fr-TN" sz="1700" dirty="0">
              <a:effectLst/>
              <a:latin typeface="Calibri" panose="020F0502020204030204" pitchFamily="34" charset="0"/>
              <a:ea typeface="Calibri" panose="020F0502020204030204" pitchFamily="34" charset="0"/>
              <a:cs typeface="Calibri" panose="020F0502020204030204" pitchFamily="34" charset="0"/>
            </a:endParaRPr>
          </a:p>
          <a:p>
            <a:pPr marL="466344" indent="-228600">
              <a:spcBef>
                <a:spcPts val="265"/>
              </a:spcBef>
              <a:spcAft>
                <a:spcPts val="0"/>
              </a:spcAft>
              <a:tabLst>
                <a:tab pos="469265" algn="l"/>
              </a:tabLst>
            </a:pPr>
            <a:r>
              <a:rPr lang="fr-TN" sz="1700" spc="-10" dirty="0">
                <a:effectLst/>
                <a:latin typeface="Calibri" panose="020F0502020204030204" pitchFamily="34" charset="0"/>
                <a:ea typeface="Calibri" panose="020F0502020204030204" pitchFamily="34" charset="0"/>
                <a:cs typeface="Calibri" panose="020F0502020204030204" pitchFamily="34" charset="0"/>
              </a:rPr>
              <a:t>DHT22</a:t>
            </a:r>
            <a:endParaRPr lang="fr-TN" sz="1700" dirty="0">
              <a:effectLst/>
              <a:latin typeface="Calibri" panose="020F0502020204030204" pitchFamily="34" charset="0"/>
              <a:ea typeface="Calibri" panose="020F0502020204030204" pitchFamily="34" charset="0"/>
              <a:cs typeface="Calibri" panose="020F0502020204030204" pitchFamily="34" charset="0"/>
            </a:endParaRPr>
          </a:p>
          <a:p>
            <a:pPr marL="466344" indent="-228600">
              <a:spcBef>
                <a:spcPts val="265"/>
              </a:spcBef>
              <a:spcAft>
                <a:spcPts val="0"/>
              </a:spcAft>
              <a:tabLst>
                <a:tab pos="469265" algn="l"/>
              </a:tabLst>
            </a:pPr>
            <a:r>
              <a:rPr lang="fr-TN" sz="1700" spc="-20" dirty="0">
                <a:effectLst/>
                <a:latin typeface="Calibri" panose="020F0502020204030204" pitchFamily="34" charset="0"/>
                <a:ea typeface="Calibri" panose="020F0502020204030204" pitchFamily="34" charset="0"/>
                <a:cs typeface="Calibri" panose="020F0502020204030204" pitchFamily="34" charset="0"/>
              </a:rPr>
              <a:t>L298</a:t>
            </a:r>
            <a:endParaRPr lang="fr-TN" sz="1700" dirty="0">
              <a:effectLst/>
              <a:latin typeface="Calibri" panose="020F0502020204030204" pitchFamily="34" charset="0"/>
              <a:ea typeface="Calibri" panose="020F0502020204030204" pitchFamily="34" charset="0"/>
              <a:cs typeface="Calibri" panose="020F0502020204030204" pitchFamily="34" charset="0"/>
            </a:endParaRPr>
          </a:p>
          <a:p>
            <a:pPr marL="466344" indent="-228600">
              <a:spcBef>
                <a:spcPts val="260"/>
              </a:spcBef>
              <a:spcAft>
                <a:spcPts val="0"/>
              </a:spcAft>
              <a:tabLst>
                <a:tab pos="469265" algn="l"/>
              </a:tabLst>
            </a:pPr>
            <a:r>
              <a:rPr lang="fr-TN" sz="1700" spc="-50" dirty="0">
                <a:effectLst/>
                <a:latin typeface="Calibri" panose="020F0502020204030204" pitchFamily="34" charset="0"/>
                <a:ea typeface="Calibri" panose="020F0502020204030204" pitchFamily="34" charset="0"/>
                <a:cs typeface="Calibri" panose="020F0502020204030204" pitchFamily="34" charset="0"/>
              </a:rPr>
              <a:t>Arduino</a:t>
            </a:r>
            <a:r>
              <a:rPr lang="fr-TN" sz="1700" spc="-30" dirty="0">
                <a:effectLst/>
                <a:latin typeface="Calibri" panose="020F0502020204030204" pitchFamily="34" charset="0"/>
                <a:ea typeface="Calibri" panose="020F0502020204030204" pitchFamily="34" charset="0"/>
                <a:cs typeface="Calibri" panose="020F0502020204030204" pitchFamily="34" charset="0"/>
              </a:rPr>
              <a:t> </a:t>
            </a:r>
            <a:r>
              <a:rPr lang="fr-TN" sz="1700" spc="-20" dirty="0" err="1">
                <a:effectLst/>
                <a:latin typeface="Calibri" panose="020F0502020204030204" pitchFamily="34" charset="0"/>
                <a:ea typeface="Calibri" panose="020F0502020204030204" pitchFamily="34" charset="0"/>
                <a:cs typeface="Calibri" panose="020F0502020204030204" pitchFamily="34" charset="0"/>
              </a:rPr>
              <a:t>Mega</a:t>
            </a:r>
            <a:endParaRPr lang="fr-TN" sz="1700" dirty="0">
              <a:effectLst/>
              <a:latin typeface="Calibri" panose="020F0502020204030204" pitchFamily="34" charset="0"/>
              <a:ea typeface="Calibri" panose="020F0502020204030204" pitchFamily="34" charset="0"/>
              <a:cs typeface="Calibri" panose="020F0502020204030204" pitchFamily="34" charset="0"/>
            </a:endParaRPr>
          </a:p>
          <a:p>
            <a:pPr marL="466344" indent="-228600">
              <a:spcBef>
                <a:spcPts val="265"/>
              </a:spcBef>
              <a:spcAft>
                <a:spcPts val="0"/>
              </a:spcAft>
              <a:tabLst>
                <a:tab pos="469265" algn="l"/>
              </a:tabLst>
            </a:pPr>
            <a:r>
              <a:rPr lang="fr-TN" sz="1700" spc="-120" dirty="0">
                <a:effectLst/>
                <a:latin typeface="Calibri" panose="020F0502020204030204" pitchFamily="34" charset="0"/>
                <a:ea typeface="Calibri" panose="020F0502020204030204" pitchFamily="34" charset="0"/>
                <a:cs typeface="Calibri" panose="020F0502020204030204" pitchFamily="34" charset="0"/>
              </a:rPr>
              <a:t>ESP32-</a:t>
            </a:r>
            <a:r>
              <a:rPr lang="fr-TN" sz="1700" spc="-25" dirty="0">
                <a:effectLst/>
                <a:latin typeface="Calibri" panose="020F0502020204030204" pitchFamily="34" charset="0"/>
                <a:ea typeface="Calibri" panose="020F0502020204030204" pitchFamily="34" charset="0"/>
                <a:cs typeface="Calibri" panose="020F0502020204030204" pitchFamily="34" charset="0"/>
              </a:rPr>
              <a:t>Cam</a:t>
            </a:r>
            <a:endParaRPr lang="fr-FR" sz="1700" dirty="0">
              <a:latin typeface="Calibri" panose="020F0502020204030204" pitchFamily="34" charset="0"/>
              <a:ea typeface="Calibri" panose="020F0502020204030204" pitchFamily="34" charset="0"/>
              <a:cs typeface="Calibri" panose="020F0502020204030204" pitchFamily="34" charset="0"/>
            </a:endParaRPr>
          </a:p>
          <a:p>
            <a:pPr marL="466344" indent="-228600">
              <a:spcBef>
                <a:spcPts val="265"/>
              </a:spcBef>
              <a:spcAft>
                <a:spcPts val="0"/>
              </a:spcAft>
              <a:tabLst>
                <a:tab pos="469265" algn="l"/>
              </a:tabLst>
            </a:pPr>
            <a:r>
              <a:rPr lang="fr-TN" sz="1700" spc="-45" dirty="0">
                <a:effectLst/>
                <a:latin typeface="Calibri" panose="020F0502020204030204" pitchFamily="34" charset="0"/>
                <a:ea typeface="Calibri" panose="020F0502020204030204" pitchFamily="34" charset="0"/>
                <a:cs typeface="Calibri" panose="020F0502020204030204" pitchFamily="34" charset="0"/>
              </a:rPr>
              <a:t>Moteur</a:t>
            </a:r>
            <a:r>
              <a:rPr lang="fr-TN" sz="1700" spc="5" dirty="0">
                <a:effectLst/>
                <a:latin typeface="Calibri" panose="020F0502020204030204" pitchFamily="34" charset="0"/>
                <a:ea typeface="Calibri" panose="020F0502020204030204" pitchFamily="34" charset="0"/>
                <a:cs typeface="Calibri" panose="020F0502020204030204" pitchFamily="34" charset="0"/>
              </a:rPr>
              <a:t> </a:t>
            </a:r>
            <a:r>
              <a:rPr lang="fr-TN" sz="1700" spc="-100" dirty="0">
                <a:effectLst/>
                <a:latin typeface="Calibri" panose="020F0502020204030204" pitchFamily="34" charset="0"/>
                <a:ea typeface="Calibri" panose="020F0502020204030204" pitchFamily="34" charset="0"/>
                <a:cs typeface="Calibri" panose="020F0502020204030204" pitchFamily="34" charset="0"/>
              </a:rPr>
              <a:t>25GA-</a:t>
            </a:r>
            <a:r>
              <a:rPr lang="fr-TN" sz="1700" spc="-25" dirty="0">
                <a:effectLst/>
                <a:latin typeface="Calibri" panose="020F0502020204030204" pitchFamily="34" charset="0"/>
                <a:ea typeface="Calibri" panose="020F0502020204030204" pitchFamily="34" charset="0"/>
                <a:cs typeface="Calibri" panose="020F0502020204030204" pitchFamily="34" charset="0"/>
              </a:rPr>
              <a:t>370</a:t>
            </a:r>
            <a:endParaRPr lang="fr-TN" sz="1700" dirty="0">
              <a:latin typeface="Calibri" panose="020F0502020204030204" pitchFamily="34" charset="0"/>
              <a:ea typeface="Calibri" panose="020F0502020204030204" pitchFamily="34" charset="0"/>
              <a:cs typeface="Calibri" panose="020F0502020204030204" pitchFamily="34" charset="0"/>
            </a:endParaRPr>
          </a:p>
        </p:txBody>
      </p:sp>
      <p:pic>
        <p:nvPicPr>
          <p:cNvPr id="48" name="Graphic 6" descr="Contour de robot">
            <a:extLst>
              <a:ext uri="{FF2B5EF4-FFF2-40B4-BE49-F238E27FC236}">
                <a16:creationId xmlns:a16="http://schemas.microsoft.com/office/drawing/2014/main" id="{C9248415-B6BC-DA8A-D82A-543C70F4BB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62" y="2184914"/>
            <a:ext cx="3755915" cy="3755915"/>
          </a:xfrm>
          <a:prstGeom prst="rect">
            <a:avLst/>
          </a:prstGeom>
        </p:spPr>
      </p:pic>
      <p:sp>
        <p:nvSpPr>
          <p:cNvPr id="58" name="Freeform: Shape 5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Espace réservé du numéro de diapositive 3">
            <a:extLst>
              <a:ext uri="{FF2B5EF4-FFF2-40B4-BE49-F238E27FC236}">
                <a16:creationId xmlns:a16="http://schemas.microsoft.com/office/drawing/2014/main" id="{41AE3F29-18BE-F2F3-4D25-0F95848B0B41}"/>
              </a:ext>
            </a:extLst>
          </p:cNvPr>
          <p:cNvSpPr>
            <a:spLocks noGrp="1"/>
          </p:cNvSpPr>
          <p:nvPr>
            <p:ph type="sldNum" sz="quarter" idx="12"/>
          </p:nvPr>
        </p:nvSpPr>
        <p:spPr/>
        <p:txBody>
          <a:bodyPr/>
          <a:lstStyle/>
          <a:p>
            <a:fld id="{74E62E4E-ED21-438B-BA1C-F644991BDA5F}" type="slidenum">
              <a:rPr lang="fr-TN" b="1" smtClean="0">
                <a:solidFill>
                  <a:schemeClr val="tx1"/>
                </a:solidFill>
              </a:rPr>
              <a:t>21</a:t>
            </a:fld>
            <a:endParaRPr lang="fr-TN" b="1" dirty="0">
              <a:solidFill>
                <a:schemeClr val="tx1"/>
              </a:solidFill>
            </a:endParaRPr>
          </a:p>
        </p:txBody>
      </p:sp>
    </p:spTree>
    <p:extLst>
      <p:ext uri="{BB962C8B-B14F-4D97-AF65-F5344CB8AC3E}">
        <p14:creationId xmlns:p14="http://schemas.microsoft.com/office/powerpoint/2010/main" val="420626558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2CFCBE8-4C63-4147-AC66-01E6189D7752}"/>
              </a:ext>
            </a:extLst>
          </p:cNvPr>
          <p:cNvSpPr>
            <a:spLocks noGrp="1"/>
          </p:cNvSpPr>
          <p:nvPr>
            <p:ph type="title"/>
          </p:nvPr>
        </p:nvSpPr>
        <p:spPr>
          <a:xfrm>
            <a:off x="838200" y="557188"/>
            <a:ext cx="10515600" cy="1133499"/>
          </a:xfrm>
        </p:spPr>
        <p:txBody>
          <a:bodyPr>
            <a:normAutofit/>
          </a:bodyPr>
          <a:lstStyle/>
          <a:p>
            <a:pPr algn="ctr"/>
            <a:r>
              <a:rPr lang="fr-FR" b="1" spc="-10" dirty="0">
                <a:effectLst/>
                <a:latin typeface="Calibri" panose="020F0502020204030204" pitchFamily="34" charset="0"/>
                <a:cs typeface="Calibri" panose="020F0502020204030204" pitchFamily="34" charset="0"/>
              </a:rPr>
              <a:t>3.2 </a:t>
            </a:r>
            <a:r>
              <a:rPr lang="fr-TN" b="1" spc="-10" dirty="0">
                <a:effectLst/>
                <a:latin typeface="Calibri" panose="020F0502020204030204" pitchFamily="34" charset="0"/>
                <a:cs typeface="Calibri" panose="020F0502020204030204" pitchFamily="34" charset="0"/>
              </a:rPr>
              <a:t>Conception</a:t>
            </a:r>
            <a:endParaRPr lang="fr-TN" dirty="0"/>
          </a:p>
        </p:txBody>
      </p:sp>
      <p:grpSp>
        <p:nvGrpSpPr>
          <p:cNvPr id="4" name="object 2">
            <a:extLst>
              <a:ext uri="{FF2B5EF4-FFF2-40B4-BE49-F238E27FC236}">
                <a16:creationId xmlns:a16="http://schemas.microsoft.com/office/drawing/2014/main" id="{B893C088-0C86-096D-C201-21E79FDCDB73}"/>
              </a:ext>
            </a:extLst>
          </p:cNvPr>
          <p:cNvGrpSpPr/>
          <p:nvPr/>
        </p:nvGrpSpPr>
        <p:grpSpPr>
          <a:xfrm>
            <a:off x="1465951" y="1828800"/>
            <a:ext cx="9260098" cy="4352544"/>
            <a:chOff x="683082" y="736600"/>
            <a:chExt cx="5908635" cy="3448153"/>
          </a:xfrm>
        </p:grpSpPr>
        <p:pic>
          <p:nvPicPr>
            <p:cNvPr id="5" name="object 3">
              <a:extLst>
                <a:ext uri="{FF2B5EF4-FFF2-40B4-BE49-F238E27FC236}">
                  <a16:creationId xmlns:a16="http://schemas.microsoft.com/office/drawing/2014/main" id="{4587FDE4-25E0-9134-36AC-2B3A2804F12B}"/>
                </a:ext>
              </a:extLst>
            </p:cNvPr>
            <p:cNvPicPr/>
            <p:nvPr/>
          </p:nvPicPr>
          <p:blipFill>
            <a:blip r:embed="rId2" cstate="print"/>
            <a:stretch>
              <a:fillRect/>
            </a:stretch>
          </p:blipFill>
          <p:spPr>
            <a:xfrm>
              <a:off x="683082" y="736600"/>
              <a:ext cx="5753878" cy="3448153"/>
            </a:xfrm>
            <a:prstGeom prst="rect">
              <a:avLst/>
            </a:prstGeom>
          </p:spPr>
        </p:pic>
        <p:pic>
          <p:nvPicPr>
            <p:cNvPr id="6" name="object 4">
              <a:extLst>
                <a:ext uri="{FF2B5EF4-FFF2-40B4-BE49-F238E27FC236}">
                  <a16:creationId xmlns:a16="http://schemas.microsoft.com/office/drawing/2014/main" id="{43315632-5690-A28B-BE6E-CA7EAA326030}"/>
                </a:ext>
              </a:extLst>
            </p:cNvPr>
            <p:cNvPicPr/>
            <p:nvPr/>
          </p:nvPicPr>
          <p:blipFill>
            <a:blip r:embed="rId3" cstate="print"/>
            <a:stretch>
              <a:fillRect/>
            </a:stretch>
          </p:blipFill>
          <p:spPr>
            <a:xfrm>
              <a:off x="6436961" y="913313"/>
              <a:ext cx="154756" cy="3271440"/>
            </a:xfrm>
            <a:prstGeom prst="rect">
              <a:avLst/>
            </a:prstGeom>
          </p:spPr>
        </p:pic>
      </p:grpSp>
      <p:sp>
        <p:nvSpPr>
          <p:cNvPr id="7" name="Espace réservé du numéro de diapositive 6">
            <a:extLst>
              <a:ext uri="{FF2B5EF4-FFF2-40B4-BE49-F238E27FC236}">
                <a16:creationId xmlns:a16="http://schemas.microsoft.com/office/drawing/2014/main" id="{3EBE6071-246B-654C-5AEF-CFEB5E0FDDB3}"/>
              </a:ext>
            </a:extLst>
          </p:cNvPr>
          <p:cNvSpPr>
            <a:spLocks noGrp="1"/>
          </p:cNvSpPr>
          <p:nvPr>
            <p:ph type="sldNum" sz="quarter" idx="12"/>
          </p:nvPr>
        </p:nvSpPr>
        <p:spPr/>
        <p:txBody>
          <a:bodyPr/>
          <a:lstStyle/>
          <a:p>
            <a:fld id="{74E62E4E-ED21-438B-BA1C-F644991BDA5F}" type="slidenum">
              <a:rPr lang="fr-TN" b="1" smtClean="0">
                <a:solidFill>
                  <a:schemeClr val="tx1"/>
                </a:solidFill>
              </a:rPr>
              <a:t>22</a:t>
            </a:fld>
            <a:endParaRPr lang="fr-TN" b="1" dirty="0">
              <a:solidFill>
                <a:schemeClr val="tx1"/>
              </a:solidFill>
            </a:endParaRPr>
          </a:p>
        </p:txBody>
      </p:sp>
    </p:spTree>
    <p:extLst>
      <p:ext uri="{BB962C8B-B14F-4D97-AF65-F5344CB8AC3E}">
        <p14:creationId xmlns:p14="http://schemas.microsoft.com/office/powerpoint/2010/main" val="370163485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7978" y="0"/>
            <a:ext cx="248402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68008EB2-BDE2-8EEA-8DB5-799355ABFD01}"/>
              </a:ext>
            </a:extLst>
          </p:cNvPr>
          <p:cNvSpPr>
            <a:spLocks noGrp="1"/>
          </p:cNvSpPr>
          <p:nvPr>
            <p:ph type="title"/>
          </p:nvPr>
        </p:nvSpPr>
        <p:spPr>
          <a:xfrm>
            <a:off x="1137038" y="609597"/>
            <a:ext cx="8903433" cy="1330841"/>
          </a:xfrm>
        </p:spPr>
        <p:txBody>
          <a:bodyPr>
            <a:normAutofit/>
          </a:bodyPr>
          <a:lstStyle/>
          <a:p>
            <a:r>
              <a:rPr lang="fr-TN" b="1" dirty="0">
                <a:effectLst/>
                <a:latin typeface="Calibri" panose="020F0502020204030204" pitchFamily="34" charset="0"/>
                <a:ea typeface="Calibri" panose="020F0502020204030204" pitchFamily="34" charset="0"/>
                <a:cs typeface="Calibri" panose="020F0502020204030204" pitchFamily="34" charset="0"/>
              </a:rPr>
              <a:t>3</a:t>
            </a:r>
            <a:r>
              <a:rPr lang="fr-FR" b="1" spc="-15" dirty="0">
                <a:latin typeface="Calibri" panose="020F0502020204030204" pitchFamily="34" charset="0"/>
                <a:ea typeface="Calibri" panose="020F0502020204030204" pitchFamily="34" charset="0"/>
                <a:cs typeface="Calibri" panose="020F0502020204030204" pitchFamily="34" charset="0"/>
              </a:rPr>
              <a:t>.</a:t>
            </a:r>
            <a:r>
              <a:rPr lang="fr-TN" b="1" dirty="0">
                <a:effectLst/>
                <a:latin typeface="Calibri" panose="020F0502020204030204" pitchFamily="34" charset="0"/>
                <a:ea typeface="Calibri" panose="020F0502020204030204" pitchFamily="34" charset="0"/>
                <a:cs typeface="Calibri" panose="020F0502020204030204" pitchFamily="34" charset="0"/>
              </a:rPr>
              <a:t>3</a:t>
            </a:r>
            <a:r>
              <a:rPr lang="fr-TN" b="1" spc="-60" dirty="0">
                <a:effectLst/>
                <a:latin typeface="Calibri" panose="020F0502020204030204" pitchFamily="34" charset="0"/>
                <a:ea typeface="Calibri" panose="020F0502020204030204" pitchFamily="34" charset="0"/>
                <a:cs typeface="Calibri" panose="020F0502020204030204" pitchFamily="34" charset="0"/>
              </a:rPr>
              <a:t> </a:t>
            </a:r>
            <a:r>
              <a:rPr lang="fr-TN" b="1" spc="-35" dirty="0">
                <a:effectLst/>
                <a:latin typeface="Calibri" panose="020F0502020204030204" pitchFamily="34" charset="0"/>
                <a:ea typeface="Calibri" panose="020F0502020204030204" pitchFamily="34" charset="0"/>
                <a:cs typeface="Calibri" panose="020F0502020204030204" pitchFamily="34" charset="0"/>
              </a:rPr>
              <a:t>Réalisations</a:t>
            </a:r>
            <a:br>
              <a:rPr lang="fr-TN" dirty="0">
                <a:effectLst/>
              </a:rPr>
            </a:br>
            <a:endParaRPr lang="fr-TN" dirty="0"/>
          </a:p>
        </p:txBody>
      </p:sp>
      <p:sp>
        <p:nvSpPr>
          <p:cNvPr id="3" name="Espace réservé du contenu 2">
            <a:extLst>
              <a:ext uri="{FF2B5EF4-FFF2-40B4-BE49-F238E27FC236}">
                <a16:creationId xmlns:a16="http://schemas.microsoft.com/office/drawing/2014/main" id="{4F9EA822-8BB6-EE72-458E-B3C3F75540DB}"/>
              </a:ext>
            </a:extLst>
          </p:cNvPr>
          <p:cNvSpPr>
            <a:spLocks noGrp="1"/>
          </p:cNvSpPr>
          <p:nvPr>
            <p:ph idx="1"/>
          </p:nvPr>
        </p:nvSpPr>
        <p:spPr>
          <a:xfrm>
            <a:off x="1137038" y="2194100"/>
            <a:ext cx="5126303" cy="3908588"/>
          </a:xfrm>
        </p:spPr>
        <p:txBody>
          <a:bodyPr>
            <a:normAutofit/>
          </a:bodyPr>
          <a:lstStyle/>
          <a:p>
            <a:pPr marL="0" indent="0">
              <a:buNone/>
            </a:pPr>
            <a:r>
              <a:rPr lang="fr-TN" sz="2000" dirty="0">
                <a:effectLst/>
                <a:latin typeface="Calibri" panose="020F0502020204030204" pitchFamily="34" charset="0"/>
                <a:ea typeface="Calibri" panose="020F0502020204030204" pitchFamily="34" charset="0"/>
                <a:cs typeface="Calibri" panose="020F0502020204030204" pitchFamily="34" charset="0"/>
              </a:rPr>
              <a:t>Pour</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la</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réalisation</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de</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notre</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projet</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nous</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avons</a:t>
            </a:r>
            <a:r>
              <a:rPr lang="fr-TN" sz="2000" spc="-20"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effectué</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quelques</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tests</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et</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conceptions</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qui</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sont</a:t>
            </a:r>
            <a:r>
              <a:rPr lang="fr-TN" sz="2000" spc="-20" dirty="0">
                <a:effectLst/>
                <a:latin typeface="Calibri" panose="020F0502020204030204" pitchFamily="34" charset="0"/>
                <a:ea typeface="Calibri" panose="020F0502020204030204" pitchFamily="34" charset="0"/>
                <a:cs typeface="Calibri" panose="020F0502020204030204" pitchFamily="34" charset="0"/>
              </a:rPr>
              <a:t> </a:t>
            </a:r>
            <a:r>
              <a:rPr lang="fr-TN" sz="2000" spc="-25" dirty="0">
                <a:effectLst/>
                <a:latin typeface="Calibri" panose="020F0502020204030204" pitchFamily="34" charset="0"/>
                <a:ea typeface="Calibri" panose="020F0502020204030204" pitchFamily="34" charset="0"/>
                <a:cs typeface="Calibri" panose="020F0502020204030204" pitchFamily="34" charset="0"/>
              </a:rPr>
              <a:t>les </a:t>
            </a:r>
            <a:r>
              <a:rPr lang="fr-TN" sz="2000" dirty="0">
                <a:effectLst/>
                <a:latin typeface="Calibri" panose="020F0502020204030204" pitchFamily="34" charset="0"/>
                <a:ea typeface="Calibri" panose="020F0502020204030204" pitchFamily="34" charset="0"/>
                <a:cs typeface="Calibri" panose="020F0502020204030204" pitchFamily="34" charset="0"/>
              </a:rPr>
              <a:t>suivant</a:t>
            </a:r>
            <a:r>
              <a:rPr lang="fr-FR" sz="2000" dirty="0">
                <a:effectLst/>
                <a:latin typeface="Calibri" panose="020F0502020204030204" pitchFamily="34" charset="0"/>
                <a:ea typeface="Calibri" panose="020F0502020204030204" pitchFamily="34" charset="0"/>
                <a:cs typeface="Calibri" panose="020F0502020204030204" pitchFamily="34" charset="0"/>
              </a:rPr>
              <a:t>s</a:t>
            </a:r>
            <a:r>
              <a:rPr lang="fr-TN" sz="2000" spc="-55" dirty="0">
                <a:effectLst/>
                <a:latin typeface="Calibri" panose="020F0502020204030204" pitchFamily="34" charset="0"/>
                <a:ea typeface="Calibri" panose="020F0502020204030204" pitchFamily="34" charset="0"/>
                <a:cs typeface="Calibri" panose="020F0502020204030204" pitchFamily="34" charset="0"/>
              </a:rPr>
              <a:t> </a:t>
            </a:r>
            <a:r>
              <a:rPr lang="fr-TN" sz="2000" spc="-50" dirty="0">
                <a:effectLst/>
                <a:latin typeface="Calibri" panose="020F0502020204030204" pitchFamily="34" charset="0"/>
                <a:ea typeface="Calibri" panose="020F0502020204030204" pitchFamily="34" charset="0"/>
                <a:cs typeface="Calibri" panose="020F0502020204030204" pitchFamily="34" charset="0"/>
              </a:rPr>
              <a:t>:</a:t>
            </a:r>
            <a:endParaRPr lang="fr-TN" sz="20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fr-TN" sz="2000" spc="-10" dirty="0">
                <a:effectLst/>
                <a:latin typeface="Calibri" panose="020F0502020204030204" pitchFamily="34" charset="0"/>
                <a:ea typeface="Calibri" panose="020F0502020204030204" pitchFamily="34" charset="0"/>
                <a:cs typeface="Calibri" panose="020F0502020204030204" pitchFamily="34" charset="0"/>
              </a:rPr>
              <a:t>Ci-</a:t>
            </a:r>
            <a:r>
              <a:rPr lang="fr-TN" sz="2000" dirty="0">
                <a:effectLst/>
                <a:latin typeface="Calibri" panose="020F0502020204030204" pitchFamily="34" charset="0"/>
                <a:ea typeface="Calibri" panose="020F0502020204030204" pitchFamily="34" charset="0"/>
                <a:cs typeface="Calibri" panose="020F0502020204030204" pitchFamily="34" charset="0"/>
              </a:rPr>
              <a:t>dessous</a:t>
            </a:r>
            <a:r>
              <a:rPr lang="fr-TN" sz="2000" spc="-35" dirty="0">
                <a:effectLst/>
                <a:latin typeface="Calibri" panose="020F0502020204030204" pitchFamily="34" charset="0"/>
                <a:ea typeface="Calibri" panose="020F0502020204030204" pitchFamily="34" charset="0"/>
                <a:cs typeface="Calibri" panose="020F0502020204030204" pitchFamily="34" charset="0"/>
              </a:rPr>
              <a:t> </a:t>
            </a:r>
            <a:r>
              <a:rPr lang="fr-FR" sz="2000" spc="-35" dirty="0">
                <a:latin typeface="Calibri" panose="020F0502020204030204" pitchFamily="34" charset="0"/>
                <a:ea typeface="Calibri" panose="020F0502020204030204" pitchFamily="34" charset="0"/>
                <a:cs typeface="Calibri" panose="020F0502020204030204" pitchFamily="34" charset="0"/>
              </a:rPr>
              <a:t>s</a:t>
            </a:r>
            <a:r>
              <a:rPr lang="fr-TN" sz="2000" dirty="0">
                <a:effectLst/>
                <a:latin typeface="Calibri" panose="020F0502020204030204" pitchFamily="34" charset="0"/>
                <a:ea typeface="Calibri" panose="020F0502020204030204" pitchFamily="34" charset="0"/>
                <a:cs typeface="Calibri" panose="020F0502020204030204" pitchFamily="34" charset="0"/>
              </a:rPr>
              <a:t>e</a:t>
            </a:r>
            <a:r>
              <a:rPr lang="fr-TN" sz="2000" spc="-20"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trouve</a:t>
            </a:r>
            <a:r>
              <a:rPr lang="fr-TN" sz="2000" spc="-20"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une</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partie</a:t>
            </a:r>
            <a:r>
              <a:rPr lang="fr-TN" sz="2000" spc="-20"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de</a:t>
            </a:r>
            <a:r>
              <a:rPr lang="fr-TN" sz="2000" spc="-20"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la</a:t>
            </a:r>
            <a:r>
              <a:rPr lang="fr-TN" sz="2000" spc="-25"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conception</a:t>
            </a:r>
            <a:r>
              <a:rPr lang="fr-TN" sz="2000" spc="-20" dirty="0">
                <a:effectLst/>
                <a:latin typeface="Calibri" panose="020F0502020204030204" pitchFamily="34" charset="0"/>
                <a:ea typeface="Calibri" panose="020F0502020204030204" pitchFamily="34" charset="0"/>
                <a:cs typeface="Calibri" panose="020F0502020204030204" pitchFamily="34" charset="0"/>
              </a:rPr>
              <a:t> </a:t>
            </a:r>
            <a:r>
              <a:rPr lang="fr-TN" sz="2000" dirty="0">
                <a:effectLst/>
                <a:latin typeface="Calibri" panose="020F0502020204030204" pitchFamily="34" charset="0"/>
                <a:ea typeface="Calibri" panose="020F0502020204030204" pitchFamily="34" charset="0"/>
                <a:cs typeface="Calibri" panose="020F0502020204030204" pitchFamily="34" charset="0"/>
              </a:rPr>
              <a:t>mécanique</a:t>
            </a:r>
            <a:r>
              <a:rPr lang="fr-TN" sz="2000" spc="-20" dirty="0">
                <a:effectLst/>
                <a:latin typeface="Calibri" panose="020F0502020204030204" pitchFamily="34" charset="0"/>
                <a:ea typeface="Calibri" panose="020F0502020204030204" pitchFamily="34" charset="0"/>
                <a:cs typeface="Calibri" panose="020F0502020204030204" pitchFamily="34" charset="0"/>
              </a:rPr>
              <a:t> </a:t>
            </a:r>
            <a:r>
              <a:rPr lang="fr-TN" sz="2000" spc="-10" dirty="0">
                <a:effectLst/>
                <a:latin typeface="Calibri" panose="020F0502020204030204" pitchFamily="34" charset="0"/>
                <a:ea typeface="Calibri" panose="020F0502020204030204" pitchFamily="34" charset="0"/>
                <a:cs typeface="Calibri" panose="020F0502020204030204" pitchFamily="34" charset="0"/>
              </a:rPr>
              <a:t>réalis</a:t>
            </a:r>
            <a:r>
              <a:rPr lang="fr-FR" sz="2000" spc="-10" dirty="0" err="1">
                <a:latin typeface="Calibri" panose="020F0502020204030204" pitchFamily="34" charset="0"/>
                <a:ea typeface="Calibri" panose="020F0502020204030204" pitchFamily="34" charset="0"/>
                <a:cs typeface="Calibri" panose="020F0502020204030204" pitchFamily="34" charset="0"/>
              </a:rPr>
              <a:t>é</a:t>
            </a:r>
            <a:r>
              <a:rPr lang="fr-FR" sz="2000" spc="-10" dirty="0" err="1">
                <a:effectLst/>
                <a:latin typeface="Calibri" panose="020F0502020204030204" pitchFamily="34" charset="0"/>
                <a:ea typeface="Calibri" panose="020F0502020204030204" pitchFamily="34" charset="0"/>
                <a:cs typeface="Calibri" panose="020F0502020204030204" pitchFamily="34" charset="0"/>
              </a:rPr>
              <a:t>e</a:t>
            </a:r>
            <a:r>
              <a:rPr lang="fr-TN" sz="2000" spc="-10" dirty="0">
                <a:effectLst/>
                <a:latin typeface="Calibri" panose="020F0502020204030204" pitchFamily="34" charset="0"/>
                <a:ea typeface="Calibri" panose="020F0502020204030204" pitchFamily="34" charset="0"/>
                <a:cs typeface="Calibri" panose="020F0502020204030204" pitchFamily="34" charset="0"/>
              </a:rPr>
              <a:t>.</a:t>
            </a:r>
            <a:endParaRPr lang="fr-TN" sz="20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fr-TN" sz="2000" dirty="0"/>
          </a:p>
        </p:txBody>
      </p:sp>
      <p:sp>
        <p:nvSpPr>
          <p:cNvPr id="19" name="Freeform: Shape 13">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0988" y="2022496"/>
            <a:ext cx="4664547"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mage 4">
            <a:extLst>
              <a:ext uri="{FF2B5EF4-FFF2-40B4-BE49-F238E27FC236}">
                <a16:creationId xmlns:a16="http://schemas.microsoft.com/office/drawing/2014/main" id="{2234946F-E1CF-78F0-49B4-9DD7CAC5B0E3}"/>
              </a:ext>
            </a:extLst>
          </p:cNvPr>
          <p:cNvPicPr>
            <a:picLocks noChangeAspect="1"/>
          </p:cNvPicPr>
          <p:nvPr/>
        </p:nvPicPr>
        <p:blipFill rotWithShape="1">
          <a:blip r:embed="rId2"/>
          <a:srcRect t="14126" r="2" b="2"/>
          <a:stretch/>
        </p:blipFill>
        <p:spPr>
          <a:xfrm>
            <a:off x="6860989" y="1725141"/>
            <a:ext cx="4664546" cy="4800349"/>
          </a:xfrm>
          <a:prstGeom prst="rect">
            <a:avLst/>
          </a:prstGeom>
        </p:spPr>
      </p:pic>
      <p:sp>
        <p:nvSpPr>
          <p:cNvPr id="16" name="Rectangle 6">
            <a:extLst>
              <a:ext uri="{FF2B5EF4-FFF2-40B4-BE49-F238E27FC236}">
                <a16:creationId xmlns:a16="http://schemas.microsoft.com/office/drawing/2014/main" id="{EFF9196C-3887-4B80-8671-3CA6705C1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8543" y="5840356"/>
            <a:ext cx="1029435" cy="452147"/>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AC47AD7D-003D-36F6-60D0-E97C5EDF7820}"/>
              </a:ext>
            </a:extLst>
          </p:cNvPr>
          <p:cNvSpPr>
            <a:spLocks noGrp="1"/>
          </p:cNvSpPr>
          <p:nvPr>
            <p:ph type="sldNum" sz="quarter" idx="12"/>
          </p:nvPr>
        </p:nvSpPr>
        <p:spPr/>
        <p:txBody>
          <a:bodyPr/>
          <a:lstStyle/>
          <a:p>
            <a:fld id="{74E62E4E-ED21-438B-BA1C-F644991BDA5F}" type="slidenum">
              <a:rPr lang="fr-TN" b="1" smtClean="0">
                <a:solidFill>
                  <a:schemeClr val="tx1"/>
                </a:solidFill>
              </a:rPr>
              <a:t>23</a:t>
            </a:fld>
            <a:endParaRPr lang="fr-TN" b="1" dirty="0">
              <a:solidFill>
                <a:schemeClr val="tx1"/>
              </a:solidFill>
            </a:endParaRPr>
          </a:p>
        </p:txBody>
      </p:sp>
    </p:spTree>
    <p:extLst>
      <p:ext uri="{BB962C8B-B14F-4D97-AF65-F5344CB8AC3E}">
        <p14:creationId xmlns:p14="http://schemas.microsoft.com/office/powerpoint/2010/main" val="294063133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6CA13D8A-A90C-DE5D-5A00-0FC0383A831C}"/>
              </a:ext>
            </a:extLst>
          </p:cNvPr>
          <p:cNvSpPr>
            <a:spLocks noGrp="1"/>
          </p:cNvSpPr>
          <p:nvPr>
            <p:ph type="title"/>
          </p:nvPr>
        </p:nvSpPr>
        <p:spPr>
          <a:xfrm>
            <a:off x="852055" y="2275608"/>
            <a:ext cx="4379506" cy="2361017"/>
          </a:xfrm>
        </p:spPr>
        <p:txBody>
          <a:bodyPr vert="horz" lIns="91440" tIns="45720" rIns="91440" bIns="45720" rtlCol="0" anchor="b">
            <a:normAutofit/>
          </a:bodyPr>
          <a:lstStyle/>
          <a:p>
            <a:pPr algn="ctr"/>
            <a:r>
              <a:rPr lang="en-US" kern="1200" dirty="0">
                <a:solidFill>
                  <a:schemeClr val="tx1"/>
                </a:solidFill>
                <a:latin typeface="+mj-lt"/>
                <a:ea typeface="+mj-ea"/>
                <a:cs typeface="+mj-cs"/>
              </a:rPr>
              <a:t>Le</a:t>
            </a:r>
            <a:r>
              <a:rPr lang="en-US" kern="1200" spc="-5" dirty="0">
                <a:solidFill>
                  <a:schemeClr val="tx1"/>
                </a:solidFill>
                <a:latin typeface="+mj-lt"/>
                <a:ea typeface="+mj-ea"/>
                <a:cs typeface="+mj-cs"/>
              </a:rPr>
              <a:t> </a:t>
            </a:r>
            <a:r>
              <a:rPr lang="en-US" kern="1200" dirty="0">
                <a:solidFill>
                  <a:schemeClr val="tx1"/>
                </a:solidFill>
                <a:latin typeface="+mj-lt"/>
                <a:ea typeface="+mj-ea"/>
                <a:cs typeface="+mj-cs"/>
              </a:rPr>
              <a:t>robot</a:t>
            </a:r>
            <a:r>
              <a:rPr lang="en-US" kern="1200" spc="-5" dirty="0">
                <a:solidFill>
                  <a:schemeClr val="tx1"/>
                </a:solidFill>
                <a:latin typeface="+mj-lt"/>
                <a:ea typeface="+mj-ea"/>
                <a:cs typeface="+mj-cs"/>
              </a:rPr>
              <a:t> </a:t>
            </a:r>
            <a:r>
              <a:rPr lang="en-US" kern="1200" dirty="0">
                <a:solidFill>
                  <a:schemeClr val="tx1"/>
                </a:solidFill>
                <a:latin typeface="+mj-lt"/>
                <a:ea typeface="+mj-ea"/>
                <a:cs typeface="+mj-cs"/>
              </a:rPr>
              <a:t>pendant</a:t>
            </a:r>
            <a:r>
              <a:rPr lang="en-US" kern="1200" spc="-35" dirty="0">
                <a:solidFill>
                  <a:schemeClr val="tx1"/>
                </a:solidFill>
                <a:latin typeface="+mj-lt"/>
                <a:ea typeface="+mj-ea"/>
                <a:cs typeface="+mj-cs"/>
              </a:rPr>
              <a:t> </a:t>
            </a:r>
            <a:r>
              <a:rPr lang="en-US" kern="1200" spc="-10" dirty="0">
                <a:solidFill>
                  <a:schemeClr val="tx1"/>
                </a:solidFill>
                <a:latin typeface="+mj-lt"/>
                <a:ea typeface="+mj-ea"/>
                <a:cs typeface="+mj-cs"/>
              </a:rPr>
              <a:t>l’assemblage</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pic>
        <p:nvPicPr>
          <p:cNvPr id="7" name="Espace réservé du contenu 6">
            <a:extLst>
              <a:ext uri="{FF2B5EF4-FFF2-40B4-BE49-F238E27FC236}">
                <a16:creationId xmlns:a16="http://schemas.microsoft.com/office/drawing/2014/main" id="{FD364904-E332-A13D-E74C-C87D863E6C83}"/>
              </a:ext>
            </a:extLst>
          </p:cNvPr>
          <p:cNvPicPr>
            <a:picLocks noGrp="1" noChangeAspect="1"/>
          </p:cNvPicPr>
          <p:nvPr>
            <p:ph idx="1"/>
          </p:nvPr>
        </p:nvPicPr>
        <p:blipFill>
          <a:blip r:embed="rId2"/>
          <a:stretch>
            <a:fillRect/>
          </a:stretch>
        </p:blipFill>
        <p:spPr>
          <a:xfrm>
            <a:off x="6269210" y="578738"/>
            <a:ext cx="4961730" cy="5670549"/>
          </a:xfrm>
          <a:prstGeom prst="rect">
            <a:avLst/>
          </a:prstGeom>
        </p:spPr>
      </p:pic>
      <p:sp>
        <p:nvSpPr>
          <p:cNvPr id="4" name="Espace réservé du numéro de diapositive 3">
            <a:extLst>
              <a:ext uri="{FF2B5EF4-FFF2-40B4-BE49-F238E27FC236}">
                <a16:creationId xmlns:a16="http://schemas.microsoft.com/office/drawing/2014/main" id="{1988BF5D-DAC5-9177-C226-01B286714FFE}"/>
              </a:ext>
            </a:extLst>
          </p:cNvPr>
          <p:cNvSpPr>
            <a:spLocks noGrp="1"/>
          </p:cNvSpPr>
          <p:nvPr>
            <p:ph type="sldNum" sz="quarter" idx="12"/>
          </p:nvPr>
        </p:nvSpPr>
        <p:spPr/>
        <p:txBody>
          <a:bodyPr/>
          <a:lstStyle/>
          <a:p>
            <a:fld id="{74E62E4E-ED21-438B-BA1C-F644991BDA5F}" type="slidenum">
              <a:rPr lang="fr-TN" b="1" smtClean="0">
                <a:solidFill>
                  <a:schemeClr val="tx1"/>
                </a:solidFill>
              </a:rPr>
              <a:t>24</a:t>
            </a:fld>
            <a:endParaRPr lang="fr-TN" b="1" dirty="0">
              <a:solidFill>
                <a:schemeClr val="tx1"/>
              </a:solidFill>
            </a:endParaRPr>
          </a:p>
        </p:txBody>
      </p:sp>
    </p:spTree>
    <p:extLst>
      <p:ext uri="{BB962C8B-B14F-4D97-AF65-F5344CB8AC3E}">
        <p14:creationId xmlns:p14="http://schemas.microsoft.com/office/powerpoint/2010/main" val="7977180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D1CCB084-EB5C-A7FB-2BFA-380EA189F779}"/>
              </a:ext>
            </a:extLst>
          </p:cNvPr>
          <p:cNvSpPr>
            <a:spLocks noGrp="1"/>
          </p:cNvSpPr>
          <p:nvPr>
            <p:ph type="title"/>
          </p:nvPr>
        </p:nvSpPr>
        <p:spPr>
          <a:xfrm>
            <a:off x="1" y="992094"/>
            <a:ext cx="5308150" cy="2795160"/>
          </a:xfrm>
        </p:spPr>
        <p:txBody>
          <a:bodyPr vert="horz" lIns="91440" tIns="45720" rIns="91440" bIns="45720" rtlCol="0" anchor="b">
            <a:normAutofit/>
          </a:bodyPr>
          <a:lstStyle/>
          <a:p>
            <a:r>
              <a:rPr lang="en-US" sz="3100" kern="1200" spc="-130" dirty="0">
                <a:solidFill>
                  <a:schemeClr val="tx1"/>
                </a:solidFill>
                <a:effectLst/>
                <a:latin typeface="+mj-lt"/>
                <a:ea typeface="+mj-ea"/>
                <a:cs typeface="+mj-cs"/>
              </a:rPr>
              <a:t>Ce</a:t>
            </a:r>
            <a:r>
              <a:rPr lang="en-US" sz="3100" kern="1200" spc="-45" dirty="0">
                <a:solidFill>
                  <a:schemeClr val="tx1"/>
                </a:solidFill>
                <a:effectLst/>
                <a:latin typeface="+mj-lt"/>
                <a:ea typeface="+mj-ea"/>
                <a:cs typeface="+mj-cs"/>
              </a:rPr>
              <a:t> </a:t>
            </a:r>
            <a:r>
              <a:rPr lang="en-US" sz="3100" kern="1200" spc="-20" dirty="0">
                <a:solidFill>
                  <a:schemeClr val="tx1"/>
                </a:solidFill>
                <a:effectLst/>
                <a:latin typeface="+mj-lt"/>
                <a:ea typeface="+mj-ea"/>
                <a:cs typeface="+mj-cs"/>
              </a:rPr>
              <a:t>test</a:t>
            </a:r>
            <a:r>
              <a:rPr lang="en-US" sz="3100" kern="1200" spc="-45" dirty="0">
                <a:solidFill>
                  <a:schemeClr val="tx1"/>
                </a:solidFill>
                <a:effectLst/>
                <a:latin typeface="+mj-lt"/>
                <a:ea typeface="+mj-ea"/>
                <a:cs typeface="+mj-cs"/>
              </a:rPr>
              <a:t> </a:t>
            </a:r>
            <a:r>
              <a:rPr lang="en-US" sz="3100" kern="1200" spc="-80" dirty="0">
                <a:solidFill>
                  <a:schemeClr val="tx1"/>
                </a:solidFill>
                <a:effectLst/>
                <a:latin typeface="+mj-lt"/>
                <a:ea typeface="+mj-ea"/>
                <a:cs typeface="+mj-cs"/>
              </a:rPr>
              <a:t>a</a:t>
            </a:r>
            <a:r>
              <a:rPr lang="en-US" sz="3100" kern="1200" spc="-40" dirty="0">
                <a:solidFill>
                  <a:schemeClr val="tx1"/>
                </a:solidFill>
                <a:effectLst/>
                <a:latin typeface="+mj-lt"/>
                <a:ea typeface="+mj-ea"/>
                <a:cs typeface="+mj-cs"/>
              </a:rPr>
              <a:t> </a:t>
            </a:r>
            <a:r>
              <a:rPr lang="en-US" sz="3100" kern="1200" dirty="0">
                <a:solidFill>
                  <a:schemeClr val="tx1"/>
                </a:solidFill>
                <a:effectLst/>
                <a:latin typeface="+mj-lt"/>
                <a:ea typeface="+mj-ea"/>
                <a:cs typeface="+mj-cs"/>
              </a:rPr>
              <a:t>été</a:t>
            </a:r>
            <a:r>
              <a:rPr lang="en-US" sz="3100" kern="1200" spc="110" dirty="0">
                <a:solidFill>
                  <a:schemeClr val="tx1"/>
                </a:solidFill>
                <a:effectLst/>
                <a:latin typeface="+mj-lt"/>
                <a:ea typeface="+mj-ea"/>
                <a:cs typeface="+mj-cs"/>
              </a:rPr>
              <a:t> </a:t>
            </a:r>
            <a:r>
              <a:rPr lang="en-US" sz="3100" kern="1200" spc="-35" dirty="0">
                <a:solidFill>
                  <a:schemeClr val="tx1"/>
                </a:solidFill>
                <a:effectLst/>
                <a:latin typeface="+mj-lt"/>
                <a:ea typeface="+mj-ea"/>
                <a:cs typeface="+mj-cs"/>
              </a:rPr>
              <a:t>effectué</a:t>
            </a:r>
            <a:r>
              <a:rPr lang="en-US" sz="3100" kern="1200" spc="-45" dirty="0">
                <a:solidFill>
                  <a:schemeClr val="tx1"/>
                </a:solidFill>
                <a:effectLst/>
                <a:latin typeface="+mj-lt"/>
                <a:ea typeface="+mj-ea"/>
                <a:cs typeface="+mj-cs"/>
              </a:rPr>
              <a:t> </a:t>
            </a:r>
            <a:r>
              <a:rPr lang="en-US" sz="3100" kern="1200" dirty="0">
                <a:solidFill>
                  <a:schemeClr val="tx1"/>
                </a:solidFill>
                <a:effectLst/>
                <a:latin typeface="+mj-lt"/>
                <a:ea typeface="+mj-ea"/>
                <a:cs typeface="+mj-cs"/>
              </a:rPr>
              <a:t>à</a:t>
            </a:r>
            <a:r>
              <a:rPr lang="en-US" sz="3100" kern="1200" spc="114" dirty="0">
                <a:solidFill>
                  <a:schemeClr val="tx1"/>
                </a:solidFill>
                <a:effectLst/>
                <a:latin typeface="+mj-lt"/>
                <a:ea typeface="+mj-ea"/>
                <a:cs typeface="+mj-cs"/>
              </a:rPr>
              <a:t> </a:t>
            </a:r>
            <a:r>
              <a:rPr lang="en-US" sz="3100" kern="1200" spc="-35" dirty="0">
                <a:solidFill>
                  <a:schemeClr val="tx1"/>
                </a:solidFill>
                <a:effectLst/>
                <a:latin typeface="+mj-lt"/>
                <a:ea typeface="+mj-ea"/>
                <a:cs typeface="+mj-cs"/>
              </a:rPr>
              <a:t>la</a:t>
            </a:r>
            <a:r>
              <a:rPr lang="en-US" sz="3100" kern="1200" spc="-45" dirty="0">
                <a:solidFill>
                  <a:schemeClr val="tx1"/>
                </a:solidFill>
                <a:effectLst/>
                <a:latin typeface="+mj-lt"/>
                <a:ea typeface="+mj-ea"/>
                <a:cs typeface="+mj-cs"/>
              </a:rPr>
              <a:t> </a:t>
            </a:r>
            <a:r>
              <a:rPr lang="en-US" sz="3100" kern="1200" spc="-40" dirty="0">
                <a:solidFill>
                  <a:schemeClr val="tx1"/>
                </a:solidFill>
                <a:effectLst/>
                <a:latin typeface="+mj-lt"/>
                <a:ea typeface="+mj-ea"/>
                <a:cs typeface="+mj-cs"/>
              </a:rPr>
              <a:t>médiathèque.</a:t>
            </a:r>
            <a:br>
              <a:rPr lang="en-US" sz="3100" kern="1200" spc="-40" dirty="0">
                <a:solidFill>
                  <a:schemeClr val="tx1"/>
                </a:solidFill>
                <a:effectLst/>
                <a:latin typeface="+mj-lt"/>
                <a:ea typeface="+mj-ea"/>
                <a:cs typeface="+mj-cs"/>
              </a:rPr>
            </a:br>
            <a:r>
              <a:rPr lang="en-US" sz="3100" kern="1200" spc="-35" dirty="0">
                <a:solidFill>
                  <a:schemeClr val="tx1"/>
                </a:solidFill>
                <a:latin typeface="+mj-lt"/>
                <a:ea typeface="+mj-ea"/>
                <a:cs typeface="+mj-cs"/>
              </a:rPr>
              <a:t>Il montre </a:t>
            </a:r>
            <a:r>
              <a:rPr lang="en-US" sz="3100" spc="-35" dirty="0"/>
              <a:t>u</a:t>
            </a:r>
            <a:r>
              <a:rPr lang="en-US" sz="3100" kern="1200" spc="-80" dirty="0">
                <a:solidFill>
                  <a:schemeClr val="tx1"/>
                </a:solidFill>
                <a:effectLst/>
                <a:latin typeface="+mj-lt"/>
                <a:ea typeface="+mj-ea"/>
                <a:cs typeface="+mj-cs"/>
              </a:rPr>
              <a:t>ne</a:t>
            </a:r>
            <a:r>
              <a:rPr lang="en-US" sz="3100" kern="1200" spc="-45" dirty="0">
                <a:solidFill>
                  <a:schemeClr val="tx1"/>
                </a:solidFill>
                <a:effectLst/>
                <a:latin typeface="+mj-lt"/>
                <a:ea typeface="+mj-ea"/>
                <a:cs typeface="+mj-cs"/>
              </a:rPr>
              <a:t> capture durant</a:t>
            </a:r>
            <a:r>
              <a:rPr lang="en-US" sz="3100" kern="1200" spc="-40" dirty="0">
                <a:solidFill>
                  <a:schemeClr val="tx1"/>
                </a:solidFill>
                <a:effectLst/>
                <a:latin typeface="+mj-lt"/>
                <a:ea typeface="+mj-ea"/>
                <a:cs typeface="+mj-cs"/>
              </a:rPr>
              <a:t> </a:t>
            </a:r>
            <a:r>
              <a:rPr lang="en-US" sz="3100" kern="1200" spc="-35" dirty="0">
                <a:solidFill>
                  <a:schemeClr val="tx1"/>
                </a:solidFill>
                <a:effectLst/>
                <a:latin typeface="+mj-lt"/>
                <a:ea typeface="+mj-ea"/>
                <a:cs typeface="+mj-cs"/>
              </a:rPr>
              <a:t>la</a:t>
            </a:r>
            <a:r>
              <a:rPr lang="en-US" sz="3100" kern="1200" spc="-45" dirty="0">
                <a:solidFill>
                  <a:schemeClr val="tx1"/>
                </a:solidFill>
                <a:effectLst/>
                <a:latin typeface="+mj-lt"/>
                <a:ea typeface="+mj-ea"/>
                <a:cs typeface="+mj-cs"/>
              </a:rPr>
              <a:t> surveillance</a:t>
            </a:r>
            <a:r>
              <a:rPr lang="en-US" sz="3100" kern="1200" spc="-40" dirty="0">
                <a:solidFill>
                  <a:schemeClr val="tx1"/>
                </a:solidFill>
                <a:effectLst/>
                <a:latin typeface="+mj-lt"/>
                <a:ea typeface="+mj-ea"/>
                <a:cs typeface="+mj-cs"/>
              </a:rPr>
              <a:t> </a:t>
            </a:r>
            <a:r>
              <a:rPr lang="en-US" sz="3100" kern="1200" spc="-25" dirty="0">
                <a:solidFill>
                  <a:schemeClr val="tx1"/>
                </a:solidFill>
                <a:effectLst/>
                <a:latin typeface="+mj-lt"/>
                <a:ea typeface="+mj-ea"/>
                <a:cs typeface="+mj-cs"/>
              </a:rPr>
              <a:t>tests</a:t>
            </a:r>
            <a:r>
              <a:rPr lang="en-US" sz="3100" spc="-45" dirty="0"/>
              <a:t>.</a:t>
            </a:r>
            <a:endParaRPr lang="en-US" sz="3100" kern="1200" dirty="0">
              <a:solidFill>
                <a:schemeClr val="tx1"/>
              </a:solidFill>
              <a:latin typeface="+mj-lt"/>
              <a:ea typeface="+mj-ea"/>
              <a:cs typeface="+mj-cs"/>
            </a:endParaRPr>
          </a:p>
        </p:txBody>
      </p:sp>
      <p:pic>
        <p:nvPicPr>
          <p:cNvPr id="5" name="Espace réservé du contenu 4">
            <a:extLst>
              <a:ext uri="{FF2B5EF4-FFF2-40B4-BE49-F238E27FC236}">
                <a16:creationId xmlns:a16="http://schemas.microsoft.com/office/drawing/2014/main" id="{9ABB5904-C340-D870-DE9D-11A4F5A6A2E2}"/>
              </a:ext>
            </a:extLst>
          </p:cNvPr>
          <p:cNvPicPr>
            <a:picLocks noGrp="1" noChangeAspect="1"/>
          </p:cNvPicPr>
          <p:nvPr>
            <p:ph idx="1"/>
          </p:nvPr>
        </p:nvPicPr>
        <p:blipFill>
          <a:blip r:embed="rId2"/>
          <a:stretch>
            <a:fillRect/>
          </a:stretch>
        </p:blipFill>
        <p:spPr>
          <a:xfrm>
            <a:off x="5895751" y="1166232"/>
            <a:ext cx="5708649" cy="4495561"/>
          </a:xfrm>
          <a:prstGeom prst="rect">
            <a:avLst/>
          </a:prstGeom>
        </p:spPr>
      </p:pic>
      <p:sp>
        <p:nvSpPr>
          <p:cNvPr id="4" name="Espace réservé du numéro de diapositive 3">
            <a:extLst>
              <a:ext uri="{FF2B5EF4-FFF2-40B4-BE49-F238E27FC236}">
                <a16:creationId xmlns:a16="http://schemas.microsoft.com/office/drawing/2014/main" id="{52F7E560-42D2-9D40-AF38-E7830D64CFAC}"/>
              </a:ext>
            </a:extLst>
          </p:cNvPr>
          <p:cNvSpPr>
            <a:spLocks noGrp="1"/>
          </p:cNvSpPr>
          <p:nvPr>
            <p:ph type="sldNum" sz="quarter" idx="12"/>
          </p:nvPr>
        </p:nvSpPr>
        <p:spPr/>
        <p:txBody>
          <a:bodyPr/>
          <a:lstStyle/>
          <a:p>
            <a:fld id="{74E62E4E-ED21-438B-BA1C-F644991BDA5F}" type="slidenum">
              <a:rPr lang="fr-TN" b="1" smtClean="0">
                <a:solidFill>
                  <a:schemeClr val="tx1"/>
                </a:solidFill>
              </a:rPr>
              <a:t>25</a:t>
            </a:fld>
            <a:endParaRPr lang="fr-TN" b="1" dirty="0">
              <a:solidFill>
                <a:schemeClr val="tx1"/>
              </a:solidFill>
            </a:endParaRPr>
          </a:p>
        </p:txBody>
      </p:sp>
    </p:spTree>
    <p:extLst>
      <p:ext uri="{BB962C8B-B14F-4D97-AF65-F5344CB8AC3E}">
        <p14:creationId xmlns:p14="http://schemas.microsoft.com/office/powerpoint/2010/main" val="82268481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2">
            <a:extLst>
              <a:ext uri="{FF2B5EF4-FFF2-40B4-BE49-F238E27FC236}">
                <a16:creationId xmlns:a16="http://schemas.microsoft.com/office/drawing/2014/main" id="{97DD2D42-93F6-0DAA-90DB-81181615C1A1}"/>
              </a:ext>
            </a:extLst>
          </p:cNvPr>
          <p:cNvPicPr/>
          <p:nvPr/>
        </p:nvPicPr>
        <p:blipFill rotWithShape="1">
          <a:blip r:embed="rId2" cstate="print"/>
          <a:srcRect b="3322"/>
          <a:stretch/>
        </p:blipFill>
        <p:spPr>
          <a:xfrm>
            <a:off x="20" y="1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3" name="Espace réservé du numéro de diapositive 2">
            <a:extLst>
              <a:ext uri="{FF2B5EF4-FFF2-40B4-BE49-F238E27FC236}">
                <a16:creationId xmlns:a16="http://schemas.microsoft.com/office/drawing/2014/main" id="{ECA2BF6F-B064-1855-296F-2C2A371303C9}"/>
              </a:ext>
            </a:extLst>
          </p:cNvPr>
          <p:cNvSpPr>
            <a:spLocks noGrp="1"/>
          </p:cNvSpPr>
          <p:nvPr>
            <p:ph type="sldNum" sz="quarter" idx="12"/>
          </p:nvPr>
        </p:nvSpPr>
        <p:spPr>
          <a:xfrm>
            <a:off x="3352800" y="6396990"/>
            <a:ext cx="2743200" cy="365125"/>
          </a:xfrm>
        </p:spPr>
        <p:txBody>
          <a:bodyPr/>
          <a:lstStyle/>
          <a:p>
            <a:fld id="{74E62E4E-ED21-438B-BA1C-F644991BDA5F}" type="slidenum">
              <a:rPr lang="fr-TN" b="1" smtClean="0">
                <a:solidFill>
                  <a:schemeClr val="tx1"/>
                </a:solidFill>
              </a:rPr>
              <a:t>26</a:t>
            </a:fld>
            <a:endParaRPr lang="fr-TN" b="1" dirty="0">
              <a:solidFill>
                <a:schemeClr val="tx1"/>
              </a:solidFill>
            </a:endParaRPr>
          </a:p>
        </p:txBody>
      </p:sp>
    </p:spTree>
    <p:extLst>
      <p:ext uri="{BB962C8B-B14F-4D97-AF65-F5344CB8AC3E}">
        <p14:creationId xmlns:p14="http://schemas.microsoft.com/office/powerpoint/2010/main" val="67070022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Espace réservé pour une image  2" descr="Une image contenant texte, capture d’écran, logiciel, conception&#10;&#10;Description générée automatiquement">
            <a:extLst>
              <a:ext uri="{FF2B5EF4-FFF2-40B4-BE49-F238E27FC236}">
                <a16:creationId xmlns:a16="http://schemas.microsoft.com/office/drawing/2014/main" id="{5E14553F-D825-3C7B-EC06-C804039E9CF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6828737" y="210440"/>
            <a:ext cx="3402769" cy="6512478"/>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6" name="Espace réservé du texte 5">
            <a:extLst>
              <a:ext uri="{FF2B5EF4-FFF2-40B4-BE49-F238E27FC236}">
                <a16:creationId xmlns:a16="http://schemas.microsoft.com/office/drawing/2014/main" id="{85FFE865-C85C-7C66-B526-DD9B4286E9D2}"/>
              </a:ext>
            </a:extLst>
          </p:cNvPr>
          <p:cNvSpPr>
            <a:spLocks noGrp="1"/>
          </p:cNvSpPr>
          <p:nvPr>
            <p:ph type="body" sz="half" idx="2"/>
          </p:nvPr>
        </p:nvSpPr>
        <p:spPr>
          <a:xfrm>
            <a:off x="737756" y="2057400"/>
            <a:ext cx="4034270" cy="1371600"/>
          </a:xfrm>
        </p:spPr>
        <p:txBody>
          <a:bodyPr>
            <a:normAutofit fontScale="85000" lnSpcReduction="20000"/>
          </a:bodyPr>
          <a:lstStyle/>
          <a:p>
            <a:pPr algn="ctr"/>
            <a:r>
              <a:rPr lang="fr-FR" sz="4400" dirty="0">
                <a:effectLst/>
                <a:latin typeface="Calibri" panose="020F0502020204030204" pitchFamily="34" charset="0"/>
                <a:ea typeface="Times New Roman" panose="02020603050405020304" pitchFamily="18" charset="0"/>
                <a:cs typeface="Arial" panose="020B0604020202020204" pitchFamily="34" charset="0"/>
              </a:rPr>
              <a:t>Voici une capture montrant l’envoi de données</a:t>
            </a:r>
            <a:endParaRPr lang="fr-TN" sz="4400" dirty="0">
              <a:effectLst/>
              <a:latin typeface="Calibri" panose="020F0502020204030204" pitchFamily="34" charset="0"/>
              <a:ea typeface="Times New Roman" panose="02020603050405020304" pitchFamily="18" charset="0"/>
              <a:cs typeface="Arial" panose="020B0604020202020204" pitchFamily="34" charset="0"/>
            </a:endParaRPr>
          </a:p>
          <a:p>
            <a:endParaRPr lang="fr-TN" sz="4400" dirty="0">
              <a:latin typeface="Calibri" panose="020F0502020204030204" pitchFamily="34" charset="0"/>
              <a:ea typeface="Calibri" panose="020F0502020204030204" pitchFamily="34" charset="0"/>
              <a:cs typeface="Calibri" panose="020F0502020204030204" pitchFamily="34" charset="0"/>
            </a:endParaRPr>
          </a:p>
        </p:txBody>
      </p:sp>
      <p:sp>
        <p:nvSpPr>
          <p:cNvPr id="8" name="Espace réservé du numéro de diapositive 7">
            <a:extLst>
              <a:ext uri="{FF2B5EF4-FFF2-40B4-BE49-F238E27FC236}">
                <a16:creationId xmlns:a16="http://schemas.microsoft.com/office/drawing/2014/main" id="{E45B38A5-C53F-D79B-6056-7DE0992FE5B0}"/>
              </a:ext>
            </a:extLst>
          </p:cNvPr>
          <p:cNvSpPr>
            <a:spLocks noGrp="1"/>
          </p:cNvSpPr>
          <p:nvPr>
            <p:ph type="sldNum" sz="quarter" idx="12"/>
          </p:nvPr>
        </p:nvSpPr>
        <p:spPr>
          <a:xfrm>
            <a:off x="9240520" y="6375111"/>
            <a:ext cx="2743200" cy="365125"/>
          </a:xfrm>
        </p:spPr>
        <p:txBody>
          <a:bodyPr/>
          <a:lstStyle/>
          <a:p>
            <a:fld id="{74E62E4E-ED21-438B-BA1C-F644991BDA5F}" type="slidenum">
              <a:rPr lang="fr-TN" b="1" smtClean="0">
                <a:solidFill>
                  <a:schemeClr val="tx1"/>
                </a:solidFill>
              </a:rPr>
              <a:t>27</a:t>
            </a:fld>
            <a:endParaRPr lang="fr-TN" b="1" dirty="0">
              <a:solidFill>
                <a:schemeClr val="tx1"/>
              </a:solidFill>
            </a:endParaRPr>
          </a:p>
        </p:txBody>
      </p:sp>
    </p:spTree>
    <p:extLst>
      <p:ext uri="{BB962C8B-B14F-4D97-AF65-F5344CB8AC3E}">
        <p14:creationId xmlns:p14="http://schemas.microsoft.com/office/powerpoint/2010/main" val="92655498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4">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16">
            <a:extLst>
              <a:ext uri="{FF2B5EF4-FFF2-40B4-BE49-F238E27FC236}">
                <a16:creationId xmlns:a16="http://schemas.microsoft.com/office/drawing/2014/main" id="{1A85619E-59AB-4E59-8DD1-77D17FCB3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70524" cy="6858000"/>
          </a:xfrm>
          <a:custGeom>
            <a:avLst/>
            <a:gdLst>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424315 w 7579856"/>
              <a:gd name="connsiteY4" fmla="*/ 333533 h 6858000"/>
              <a:gd name="connsiteX5" fmla="*/ 7371566 w 7579856"/>
              <a:gd name="connsiteY5" fmla="*/ 479678 h 6858000"/>
              <a:gd name="connsiteX6" fmla="*/ 7333409 w 7579856"/>
              <a:gd name="connsiteY6" fmla="*/ 639474 h 6858000"/>
              <a:gd name="connsiteX7" fmla="*/ 7277592 w 7579856"/>
              <a:gd name="connsiteY7" fmla="*/ 752461 h 6858000"/>
              <a:gd name="connsiteX8" fmla="*/ 7168002 w 7579856"/>
              <a:gd name="connsiteY8" fmla="*/ 908523 h 6858000"/>
              <a:gd name="connsiteX9" fmla="*/ 6878697 w 7579856"/>
              <a:gd name="connsiteY9" fmla="*/ 1346641 h 6858000"/>
              <a:gd name="connsiteX10" fmla="*/ 6794992 w 7579856"/>
              <a:gd name="connsiteY10" fmla="*/ 1562952 h 6858000"/>
              <a:gd name="connsiteX11" fmla="*/ 6734639 w 7579856"/>
              <a:gd name="connsiteY11" fmla="*/ 1920622 h 6858000"/>
              <a:gd name="connsiteX12" fmla="*/ 6730519 w 7579856"/>
              <a:gd name="connsiteY12" fmla="*/ 2097872 h 6858000"/>
              <a:gd name="connsiteX13" fmla="*/ 6705894 w 7579856"/>
              <a:gd name="connsiteY13" fmla="*/ 2420416 h 6858000"/>
              <a:gd name="connsiteX14" fmla="*/ 6683705 w 7579856"/>
              <a:gd name="connsiteY14" fmla="*/ 2654677 h 6858000"/>
              <a:gd name="connsiteX15" fmla="*/ 6638423 w 7579856"/>
              <a:gd name="connsiteY15" fmla="*/ 2846969 h 6858000"/>
              <a:gd name="connsiteX16" fmla="*/ 6553674 w 7579856"/>
              <a:gd name="connsiteY16" fmla="*/ 3101886 h 6858000"/>
              <a:gd name="connsiteX17" fmla="*/ 6511102 w 7579856"/>
              <a:gd name="connsiteY17" fmla="*/ 3227971 h 6858000"/>
              <a:gd name="connsiteX18" fmla="*/ 6492768 w 7579856"/>
              <a:gd name="connsiteY18" fmla="*/ 3410007 h 6858000"/>
              <a:gd name="connsiteX19" fmla="*/ 6483278 w 7579856"/>
              <a:gd name="connsiteY19" fmla="*/ 3413112 h 6858000"/>
              <a:gd name="connsiteX20" fmla="*/ 6457853 w 7579856"/>
              <a:gd name="connsiteY20" fmla="*/ 3475597 h 6858000"/>
              <a:gd name="connsiteX21" fmla="*/ 6410459 w 7579856"/>
              <a:gd name="connsiteY21" fmla="*/ 3726672 h 6858000"/>
              <a:gd name="connsiteX22" fmla="*/ 6359621 w 7579856"/>
              <a:gd name="connsiteY22" fmla="*/ 3847892 h 6858000"/>
              <a:gd name="connsiteX23" fmla="*/ 6334856 w 7579856"/>
              <a:gd name="connsiteY23" fmla="*/ 3885724 h 6858000"/>
              <a:gd name="connsiteX24" fmla="*/ 6293786 w 7579856"/>
              <a:gd name="connsiteY24" fmla="*/ 3949434 h 6858000"/>
              <a:gd name="connsiteX25" fmla="*/ 6245606 w 7579856"/>
              <a:gd name="connsiteY25" fmla="*/ 3999200 h 6858000"/>
              <a:gd name="connsiteX26" fmla="*/ 6141951 w 7579856"/>
              <a:gd name="connsiteY26" fmla="*/ 4086732 h 6858000"/>
              <a:gd name="connsiteX27" fmla="*/ 6078664 w 7579856"/>
              <a:gd name="connsiteY27" fmla="*/ 4186250 h 6858000"/>
              <a:gd name="connsiteX28" fmla="*/ 6022393 w 7579856"/>
              <a:gd name="connsiteY28" fmla="*/ 4256032 h 6858000"/>
              <a:gd name="connsiteX29" fmla="*/ 5948407 w 7579856"/>
              <a:gd name="connsiteY29" fmla="*/ 4384326 h 6858000"/>
              <a:gd name="connsiteX30" fmla="*/ 5876649 w 7579856"/>
              <a:gd name="connsiteY30" fmla="*/ 4557747 h 6858000"/>
              <a:gd name="connsiteX31" fmla="*/ 5843760 w 7579856"/>
              <a:gd name="connsiteY31" fmla="*/ 4628455 h 6858000"/>
              <a:gd name="connsiteX32" fmla="*/ 5770009 w 7579856"/>
              <a:gd name="connsiteY32" fmla="*/ 4708689 h 6858000"/>
              <a:gd name="connsiteX33" fmla="*/ 5725056 w 7579856"/>
              <a:gd name="connsiteY33" fmla="*/ 4751553 h 6858000"/>
              <a:gd name="connsiteX34" fmla="*/ 5673106 w 7579856"/>
              <a:gd name="connsiteY34" fmla="*/ 4803022 h 6858000"/>
              <a:gd name="connsiteX35" fmla="*/ 5646635 w 7579856"/>
              <a:gd name="connsiteY35" fmla="*/ 4918486 h 6858000"/>
              <a:gd name="connsiteX36" fmla="*/ 5632308 w 7579856"/>
              <a:gd name="connsiteY36" fmla="*/ 5003261 h 6858000"/>
              <a:gd name="connsiteX37" fmla="*/ 5600041 w 7579856"/>
              <a:gd name="connsiteY37" fmla="*/ 5126502 h 6858000"/>
              <a:gd name="connsiteX38" fmla="*/ 5593786 w 7579856"/>
              <a:gd name="connsiteY38" fmla="*/ 5183759 h 6858000"/>
              <a:gd name="connsiteX39" fmla="*/ 5566847 w 7579856"/>
              <a:gd name="connsiteY39" fmla="*/ 5283130 h 6858000"/>
              <a:gd name="connsiteX40" fmla="*/ 5545211 w 7579856"/>
              <a:gd name="connsiteY40" fmla="*/ 5391620 h 6858000"/>
              <a:gd name="connsiteX41" fmla="*/ 5504490 w 7579856"/>
              <a:gd name="connsiteY41" fmla="*/ 5443028 h 6858000"/>
              <a:gd name="connsiteX42" fmla="*/ 5495036 w 7579856"/>
              <a:gd name="connsiteY42" fmla="*/ 5535042 h 6858000"/>
              <a:gd name="connsiteX43" fmla="*/ 5481653 w 7579856"/>
              <a:gd name="connsiteY43" fmla="*/ 5579759 h 6858000"/>
              <a:gd name="connsiteX44" fmla="*/ 5453795 w 7579856"/>
              <a:gd name="connsiteY44" fmla="*/ 5665992 h 6858000"/>
              <a:gd name="connsiteX45" fmla="*/ 5417837 w 7579856"/>
              <a:gd name="connsiteY45" fmla="*/ 5741729 h 6858000"/>
              <a:gd name="connsiteX46" fmla="*/ 5398588 w 7579856"/>
              <a:gd name="connsiteY46" fmla="*/ 5893367 h 6858000"/>
              <a:gd name="connsiteX47" fmla="*/ 5412427 w 7579856"/>
              <a:gd name="connsiteY47" fmla="*/ 5943796 h 6858000"/>
              <a:gd name="connsiteX48" fmla="*/ 5400101 w 7579856"/>
              <a:gd name="connsiteY48" fmla="*/ 6000335 h 6858000"/>
              <a:gd name="connsiteX49" fmla="*/ 5408124 w 7579856"/>
              <a:gd name="connsiteY49" fmla="*/ 6055832 h 6858000"/>
              <a:gd name="connsiteX50" fmla="*/ 5382772 w 7579856"/>
              <a:gd name="connsiteY50" fmla="*/ 6106527 h 6858000"/>
              <a:gd name="connsiteX51" fmla="*/ 5354118 w 7579856"/>
              <a:gd name="connsiteY51" fmla="*/ 6177715 h 6858000"/>
              <a:gd name="connsiteX52" fmla="*/ 5352724 w 7579856"/>
              <a:gd name="connsiteY52" fmla="*/ 6231835 h 6858000"/>
              <a:gd name="connsiteX53" fmla="*/ 5314801 w 7579856"/>
              <a:gd name="connsiteY53" fmla="*/ 6378377 h 6858000"/>
              <a:gd name="connsiteX54" fmla="*/ 5346289 w 7579856"/>
              <a:gd name="connsiteY54" fmla="*/ 6531204 h 6858000"/>
              <a:gd name="connsiteX55" fmla="*/ 5296493 w 7579856"/>
              <a:gd name="connsiteY55" fmla="*/ 6828948 h 6858000"/>
              <a:gd name="connsiteX56" fmla="*/ 5299149 w 7579856"/>
              <a:gd name="connsiteY56" fmla="*/ 6850700 h 6858000"/>
              <a:gd name="connsiteX57" fmla="*/ 5293995 w 7579856"/>
              <a:gd name="connsiteY57" fmla="*/ 6858000 h 6858000"/>
              <a:gd name="connsiteX58" fmla="*/ 0 w 7579856"/>
              <a:gd name="connsiteY58" fmla="*/ 6858000 h 6858000"/>
              <a:gd name="connsiteX0" fmla="*/ 0 w 7579856"/>
              <a:gd name="connsiteY0" fmla="*/ 0 h 6858000"/>
              <a:gd name="connsiteX1" fmla="*/ 7579856 w 7579856"/>
              <a:gd name="connsiteY1" fmla="*/ 0 h 6858000"/>
              <a:gd name="connsiteX2" fmla="*/ 7470504 w 7579856"/>
              <a:gd name="connsiteY2" fmla="*/ 260102 h 6858000"/>
              <a:gd name="connsiteX3" fmla="*/ 7382971 w 7579856"/>
              <a:gd name="connsiteY3" fmla="*/ 293939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 name="connsiteX0" fmla="*/ 0 w 7579856"/>
              <a:gd name="connsiteY0" fmla="*/ 0 h 6858000"/>
              <a:gd name="connsiteX1" fmla="*/ 7579856 w 7579856"/>
              <a:gd name="connsiteY1" fmla="*/ 0 h 6858000"/>
              <a:gd name="connsiteX2" fmla="*/ 7470504 w 7579856"/>
              <a:gd name="connsiteY2" fmla="*/ 260102 h 6858000"/>
              <a:gd name="connsiteX3" fmla="*/ 7393573 w 7579856"/>
              <a:gd name="connsiteY3" fmla="*/ 399956 h 6858000"/>
              <a:gd name="connsiteX4" fmla="*/ 7371566 w 7579856"/>
              <a:gd name="connsiteY4" fmla="*/ 479678 h 6858000"/>
              <a:gd name="connsiteX5" fmla="*/ 7333409 w 7579856"/>
              <a:gd name="connsiteY5" fmla="*/ 639474 h 6858000"/>
              <a:gd name="connsiteX6" fmla="*/ 7277592 w 7579856"/>
              <a:gd name="connsiteY6" fmla="*/ 752461 h 6858000"/>
              <a:gd name="connsiteX7" fmla="*/ 7168002 w 7579856"/>
              <a:gd name="connsiteY7" fmla="*/ 908523 h 6858000"/>
              <a:gd name="connsiteX8" fmla="*/ 6878697 w 7579856"/>
              <a:gd name="connsiteY8" fmla="*/ 1346641 h 6858000"/>
              <a:gd name="connsiteX9" fmla="*/ 6794992 w 7579856"/>
              <a:gd name="connsiteY9" fmla="*/ 1562952 h 6858000"/>
              <a:gd name="connsiteX10" fmla="*/ 6734639 w 7579856"/>
              <a:gd name="connsiteY10" fmla="*/ 1920622 h 6858000"/>
              <a:gd name="connsiteX11" fmla="*/ 6730519 w 7579856"/>
              <a:gd name="connsiteY11" fmla="*/ 2097872 h 6858000"/>
              <a:gd name="connsiteX12" fmla="*/ 6705894 w 7579856"/>
              <a:gd name="connsiteY12" fmla="*/ 2420416 h 6858000"/>
              <a:gd name="connsiteX13" fmla="*/ 6683705 w 7579856"/>
              <a:gd name="connsiteY13" fmla="*/ 2654677 h 6858000"/>
              <a:gd name="connsiteX14" fmla="*/ 6638423 w 7579856"/>
              <a:gd name="connsiteY14" fmla="*/ 2846969 h 6858000"/>
              <a:gd name="connsiteX15" fmla="*/ 6553674 w 7579856"/>
              <a:gd name="connsiteY15" fmla="*/ 3101886 h 6858000"/>
              <a:gd name="connsiteX16" fmla="*/ 6511102 w 7579856"/>
              <a:gd name="connsiteY16" fmla="*/ 3227971 h 6858000"/>
              <a:gd name="connsiteX17" fmla="*/ 6492768 w 7579856"/>
              <a:gd name="connsiteY17" fmla="*/ 3410007 h 6858000"/>
              <a:gd name="connsiteX18" fmla="*/ 6483278 w 7579856"/>
              <a:gd name="connsiteY18" fmla="*/ 3413112 h 6858000"/>
              <a:gd name="connsiteX19" fmla="*/ 6457853 w 7579856"/>
              <a:gd name="connsiteY19" fmla="*/ 3475597 h 6858000"/>
              <a:gd name="connsiteX20" fmla="*/ 6410459 w 7579856"/>
              <a:gd name="connsiteY20" fmla="*/ 3726672 h 6858000"/>
              <a:gd name="connsiteX21" fmla="*/ 6359621 w 7579856"/>
              <a:gd name="connsiteY21" fmla="*/ 3847892 h 6858000"/>
              <a:gd name="connsiteX22" fmla="*/ 6334856 w 7579856"/>
              <a:gd name="connsiteY22" fmla="*/ 3885724 h 6858000"/>
              <a:gd name="connsiteX23" fmla="*/ 6293786 w 7579856"/>
              <a:gd name="connsiteY23" fmla="*/ 3949434 h 6858000"/>
              <a:gd name="connsiteX24" fmla="*/ 6245606 w 7579856"/>
              <a:gd name="connsiteY24" fmla="*/ 3999200 h 6858000"/>
              <a:gd name="connsiteX25" fmla="*/ 6141951 w 7579856"/>
              <a:gd name="connsiteY25" fmla="*/ 4086732 h 6858000"/>
              <a:gd name="connsiteX26" fmla="*/ 6078664 w 7579856"/>
              <a:gd name="connsiteY26" fmla="*/ 4186250 h 6858000"/>
              <a:gd name="connsiteX27" fmla="*/ 6022393 w 7579856"/>
              <a:gd name="connsiteY27" fmla="*/ 4256032 h 6858000"/>
              <a:gd name="connsiteX28" fmla="*/ 5948407 w 7579856"/>
              <a:gd name="connsiteY28" fmla="*/ 4384326 h 6858000"/>
              <a:gd name="connsiteX29" fmla="*/ 5876649 w 7579856"/>
              <a:gd name="connsiteY29" fmla="*/ 4557747 h 6858000"/>
              <a:gd name="connsiteX30" fmla="*/ 5843760 w 7579856"/>
              <a:gd name="connsiteY30" fmla="*/ 4628455 h 6858000"/>
              <a:gd name="connsiteX31" fmla="*/ 5770009 w 7579856"/>
              <a:gd name="connsiteY31" fmla="*/ 4708689 h 6858000"/>
              <a:gd name="connsiteX32" fmla="*/ 5725056 w 7579856"/>
              <a:gd name="connsiteY32" fmla="*/ 4751553 h 6858000"/>
              <a:gd name="connsiteX33" fmla="*/ 5673106 w 7579856"/>
              <a:gd name="connsiteY33" fmla="*/ 4803022 h 6858000"/>
              <a:gd name="connsiteX34" fmla="*/ 5646635 w 7579856"/>
              <a:gd name="connsiteY34" fmla="*/ 4918486 h 6858000"/>
              <a:gd name="connsiteX35" fmla="*/ 5632308 w 7579856"/>
              <a:gd name="connsiteY35" fmla="*/ 5003261 h 6858000"/>
              <a:gd name="connsiteX36" fmla="*/ 5600041 w 7579856"/>
              <a:gd name="connsiteY36" fmla="*/ 5126502 h 6858000"/>
              <a:gd name="connsiteX37" fmla="*/ 5593786 w 7579856"/>
              <a:gd name="connsiteY37" fmla="*/ 5183759 h 6858000"/>
              <a:gd name="connsiteX38" fmla="*/ 5566847 w 7579856"/>
              <a:gd name="connsiteY38" fmla="*/ 5283130 h 6858000"/>
              <a:gd name="connsiteX39" fmla="*/ 5545211 w 7579856"/>
              <a:gd name="connsiteY39" fmla="*/ 5391620 h 6858000"/>
              <a:gd name="connsiteX40" fmla="*/ 5504490 w 7579856"/>
              <a:gd name="connsiteY40" fmla="*/ 5443028 h 6858000"/>
              <a:gd name="connsiteX41" fmla="*/ 5495036 w 7579856"/>
              <a:gd name="connsiteY41" fmla="*/ 5535042 h 6858000"/>
              <a:gd name="connsiteX42" fmla="*/ 5481653 w 7579856"/>
              <a:gd name="connsiteY42" fmla="*/ 5579759 h 6858000"/>
              <a:gd name="connsiteX43" fmla="*/ 5453795 w 7579856"/>
              <a:gd name="connsiteY43" fmla="*/ 5665992 h 6858000"/>
              <a:gd name="connsiteX44" fmla="*/ 5417837 w 7579856"/>
              <a:gd name="connsiteY44" fmla="*/ 5741729 h 6858000"/>
              <a:gd name="connsiteX45" fmla="*/ 5398588 w 7579856"/>
              <a:gd name="connsiteY45" fmla="*/ 5893367 h 6858000"/>
              <a:gd name="connsiteX46" fmla="*/ 5412427 w 7579856"/>
              <a:gd name="connsiteY46" fmla="*/ 5943796 h 6858000"/>
              <a:gd name="connsiteX47" fmla="*/ 5400101 w 7579856"/>
              <a:gd name="connsiteY47" fmla="*/ 6000335 h 6858000"/>
              <a:gd name="connsiteX48" fmla="*/ 5408124 w 7579856"/>
              <a:gd name="connsiteY48" fmla="*/ 6055832 h 6858000"/>
              <a:gd name="connsiteX49" fmla="*/ 5382772 w 7579856"/>
              <a:gd name="connsiteY49" fmla="*/ 6106527 h 6858000"/>
              <a:gd name="connsiteX50" fmla="*/ 5354118 w 7579856"/>
              <a:gd name="connsiteY50" fmla="*/ 6177715 h 6858000"/>
              <a:gd name="connsiteX51" fmla="*/ 5352724 w 7579856"/>
              <a:gd name="connsiteY51" fmla="*/ 6231835 h 6858000"/>
              <a:gd name="connsiteX52" fmla="*/ 5314801 w 7579856"/>
              <a:gd name="connsiteY52" fmla="*/ 6378377 h 6858000"/>
              <a:gd name="connsiteX53" fmla="*/ 5346289 w 7579856"/>
              <a:gd name="connsiteY53" fmla="*/ 6531204 h 6858000"/>
              <a:gd name="connsiteX54" fmla="*/ 5296493 w 7579856"/>
              <a:gd name="connsiteY54" fmla="*/ 6828948 h 6858000"/>
              <a:gd name="connsiteX55" fmla="*/ 5299149 w 7579856"/>
              <a:gd name="connsiteY55" fmla="*/ 6850700 h 6858000"/>
              <a:gd name="connsiteX56" fmla="*/ 5293995 w 7579856"/>
              <a:gd name="connsiteY56" fmla="*/ 6858000 h 6858000"/>
              <a:gd name="connsiteX57" fmla="*/ 0 w 7579856"/>
              <a:gd name="connsiteY57" fmla="*/ 6858000 h 6858000"/>
              <a:gd name="connsiteX58" fmla="*/ 0 w 7579856"/>
              <a:gd name="connsiteY5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579856" h="6858000">
                <a:moveTo>
                  <a:pt x="0" y="0"/>
                </a:moveTo>
                <a:lnTo>
                  <a:pt x="7579856" y="0"/>
                </a:lnTo>
                <a:lnTo>
                  <a:pt x="7470504" y="260102"/>
                </a:lnTo>
                <a:cubicBezTo>
                  <a:pt x="7461630" y="268839"/>
                  <a:pt x="7394342" y="394464"/>
                  <a:pt x="7393573" y="399956"/>
                </a:cubicBezTo>
                <a:cubicBezTo>
                  <a:pt x="7377083" y="436552"/>
                  <a:pt x="7379826" y="422089"/>
                  <a:pt x="7371566" y="479678"/>
                </a:cubicBezTo>
                <a:cubicBezTo>
                  <a:pt x="7375726" y="514866"/>
                  <a:pt x="7314090" y="538026"/>
                  <a:pt x="7333409" y="639474"/>
                </a:cubicBezTo>
                <a:cubicBezTo>
                  <a:pt x="7304030" y="645989"/>
                  <a:pt x="7277305" y="734514"/>
                  <a:pt x="7277592" y="752461"/>
                </a:cubicBezTo>
                <a:cubicBezTo>
                  <a:pt x="7263957" y="826326"/>
                  <a:pt x="7190549" y="831933"/>
                  <a:pt x="7168002" y="908523"/>
                </a:cubicBezTo>
                <a:cubicBezTo>
                  <a:pt x="7159192" y="1017987"/>
                  <a:pt x="6881131" y="1275734"/>
                  <a:pt x="6878697" y="1346641"/>
                </a:cubicBezTo>
                <a:cubicBezTo>
                  <a:pt x="6857377" y="1450976"/>
                  <a:pt x="6800249" y="1488570"/>
                  <a:pt x="6794992" y="1562952"/>
                </a:cubicBezTo>
                <a:cubicBezTo>
                  <a:pt x="6777186" y="1744477"/>
                  <a:pt x="6752997" y="1733417"/>
                  <a:pt x="6734639" y="1920622"/>
                </a:cubicBezTo>
                <a:cubicBezTo>
                  <a:pt x="6723638" y="2037344"/>
                  <a:pt x="6741520" y="1981150"/>
                  <a:pt x="6730519" y="2097872"/>
                </a:cubicBezTo>
                <a:lnTo>
                  <a:pt x="6705894" y="2420416"/>
                </a:lnTo>
                <a:cubicBezTo>
                  <a:pt x="6699729" y="2429580"/>
                  <a:pt x="6687282" y="2640728"/>
                  <a:pt x="6683705" y="2654677"/>
                </a:cubicBezTo>
                <a:cubicBezTo>
                  <a:pt x="6659846" y="2709901"/>
                  <a:pt x="6664499" y="2789595"/>
                  <a:pt x="6638423" y="2846969"/>
                </a:cubicBezTo>
                <a:cubicBezTo>
                  <a:pt x="6619172" y="2849418"/>
                  <a:pt x="6569554" y="3118422"/>
                  <a:pt x="6553674" y="3101886"/>
                </a:cubicBezTo>
                <a:cubicBezTo>
                  <a:pt x="6557982" y="3144969"/>
                  <a:pt x="6529319" y="3203242"/>
                  <a:pt x="6511102" y="3227971"/>
                </a:cubicBezTo>
                <a:cubicBezTo>
                  <a:pt x="6488937" y="3278163"/>
                  <a:pt x="6507177" y="3372316"/>
                  <a:pt x="6492768" y="3410007"/>
                </a:cubicBezTo>
                <a:cubicBezTo>
                  <a:pt x="6489589" y="3410402"/>
                  <a:pt x="6486392" y="3411447"/>
                  <a:pt x="6483278" y="3413112"/>
                </a:cubicBezTo>
                <a:cubicBezTo>
                  <a:pt x="6465197" y="3422775"/>
                  <a:pt x="6453811" y="3450753"/>
                  <a:pt x="6457853" y="3475597"/>
                </a:cubicBezTo>
                <a:cubicBezTo>
                  <a:pt x="6460183" y="3580433"/>
                  <a:pt x="6430321" y="3652787"/>
                  <a:pt x="6410459" y="3726672"/>
                </a:cubicBezTo>
                <a:cubicBezTo>
                  <a:pt x="6384227" y="3807490"/>
                  <a:pt x="6365561" y="3727296"/>
                  <a:pt x="6359621" y="3847892"/>
                </a:cubicBezTo>
                <a:cubicBezTo>
                  <a:pt x="6342065" y="3848387"/>
                  <a:pt x="6336582" y="3860219"/>
                  <a:pt x="6334856" y="3885724"/>
                </a:cubicBezTo>
                <a:cubicBezTo>
                  <a:pt x="6321106" y="3924250"/>
                  <a:pt x="6288462" y="3896248"/>
                  <a:pt x="6293786" y="3949434"/>
                </a:cubicBezTo>
                <a:lnTo>
                  <a:pt x="6245606" y="3999200"/>
                </a:lnTo>
                <a:cubicBezTo>
                  <a:pt x="6252452" y="3999667"/>
                  <a:pt x="6147291" y="4071013"/>
                  <a:pt x="6141951" y="4086732"/>
                </a:cubicBezTo>
                <a:lnTo>
                  <a:pt x="6078664" y="4186250"/>
                </a:lnTo>
                <a:cubicBezTo>
                  <a:pt x="6043445" y="4216806"/>
                  <a:pt x="6044102" y="4223020"/>
                  <a:pt x="6022393" y="4256032"/>
                </a:cubicBezTo>
                <a:cubicBezTo>
                  <a:pt x="6000683" y="4289045"/>
                  <a:pt x="6004124" y="4308922"/>
                  <a:pt x="5948407" y="4384326"/>
                </a:cubicBezTo>
                <a:cubicBezTo>
                  <a:pt x="5917508" y="4413425"/>
                  <a:pt x="5922990" y="4499081"/>
                  <a:pt x="5876649" y="4557747"/>
                </a:cubicBezTo>
                <a:cubicBezTo>
                  <a:pt x="5858396" y="4553894"/>
                  <a:pt x="5841562" y="4597689"/>
                  <a:pt x="5843760" y="4628455"/>
                </a:cubicBezTo>
                <a:lnTo>
                  <a:pt x="5770009" y="4708689"/>
                </a:lnTo>
                <a:cubicBezTo>
                  <a:pt x="5744628" y="4703789"/>
                  <a:pt x="5756788" y="4718752"/>
                  <a:pt x="5725056" y="4751553"/>
                </a:cubicBezTo>
                <a:cubicBezTo>
                  <a:pt x="5704052" y="4760054"/>
                  <a:pt x="5698443" y="4778037"/>
                  <a:pt x="5673106" y="4803022"/>
                </a:cubicBezTo>
                <a:cubicBezTo>
                  <a:pt x="5653325" y="4810967"/>
                  <a:pt x="5666864" y="4896812"/>
                  <a:pt x="5646635" y="4918486"/>
                </a:cubicBezTo>
                <a:cubicBezTo>
                  <a:pt x="5631909" y="4941605"/>
                  <a:pt x="5659196" y="4943736"/>
                  <a:pt x="5632308" y="5003261"/>
                </a:cubicBezTo>
                <a:cubicBezTo>
                  <a:pt x="5612112" y="5060835"/>
                  <a:pt x="5619821" y="5064904"/>
                  <a:pt x="5600041" y="5126502"/>
                </a:cubicBezTo>
                <a:cubicBezTo>
                  <a:pt x="5586116" y="5167992"/>
                  <a:pt x="5601826" y="5161046"/>
                  <a:pt x="5593786" y="5183759"/>
                </a:cubicBezTo>
                <a:cubicBezTo>
                  <a:pt x="5561334" y="5210589"/>
                  <a:pt x="5598993" y="5264555"/>
                  <a:pt x="5566847" y="5283130"/>
                </a:cubicBezTo>
                <a:lnTo>
                  <a:pt x="5545211" y="5391620"/>
                </a:lnTo>
                <a:lnTo>
                  <a:pt x="5504490" y="5443028"/>
                </a:lnTo>
                <a:cubicBezTo>
                  <a:pt x="5494192" y="5459332"/>
                  <a:pt x="5499256" y="5522813"/>
                  <a:pt x="5495036" y="5535042"/>
                </a:cubicBezTo>
                <a:cubicBezTo>
                  <a:pt x="5479787" y="5537507"/>
                  <a:pt x="5482184" y="5553460"/>
                  <a:pt x="5481653" y="5579759"/>
                </a:cubicBezTo>
                <a:cubicBezTo>
                  <a:pt x="5471160" y="5620723"/>
                  <a:pt x="5461279" y="5625872"/>
                  <a:pt x="5453795" y="5665992"/>
                </a:cubicBezTo>
                <a:cubicBezTo>
                  <a:pt x="5424217" y="5715929"/>
                  <a:pt x="5429438" y="5686607"/>
                  <a:pt x="5417837" y="5741729"/>
                </a:cubicBezTo>
                <a:cubicBezTo>
                  <a:pt x="5401590" y="5774002"/>
                  <a:pt x="5420077" y="5829059"/>
                  <a:pt x="5398588" y="5893367"/>
                </a:cubicBezTo>
                <a:cubicBezTo>
                  <a:pt x="5382045" y="5933309"/>
                  <a:pt x="5422284" y="5921390"/>
                  <a:pt x="5412427" y="5943796"/>
                </a:cubicBezTo>
                <a:lnTo>
                  <a:pt x="5400101" y="6000335"/>
                </a:lnTo>
                <a:lnTo>
                  <a:pt x="5408124" y="6055832"/>
                </a:lnTo>
                <a:cubicBezTo>
                  <a:pt x="5410319" y="6059068"/>
                  <a:pt x="5377455" y="6104819"/>
                  <a:pt x="5382772" y="6106527"/>
                </a:cubicBezTo>
                <a:lnTo>
                  <a:pt x="5354118" y="6177715"/>
                </a:lnTo>
                <a:cubicBezTo>
                  <a:pt x="5353654" y="6195756"/>
                  <a:pt x="5353188" y="6213795"/>
                  <a:pt x="5352724" y="6231835"/>
                </a:cubicBezTo>
                <a:lnTo>
                  <a:pt x="5314801" y="6378377"/>
                </a:lnTo>
                <a:cubicBezTo>
                  <a:pt x="5286767" y="6424906"/>
                  <a:pt x="5363614" y="6441657"/>
                  <a:pt x="5346289" y="6531204"/>
                </a:cubicBezTo>
                <a:cubicBezTo>
                  <a:pt x="5336370" y="6605939"/>
                  <a:pt x="5310363" y="6768382"/>
                  <a:pt x="5296493" y="6828948"/>
                </a:cubicBezTo>
                <a:cubicBezTo>
                  <a:pt x="5300217" y="6838357"/>
                  <a:pt x="5300699" y="6845216"/>
                  <a:pt x="5299149" y="6850700"/>
                </a:cubicBezTo>
                <a:lnTo>
                  <a:pt x="5293995" y="6858000"/>
                </a:lnTo>
                <a:lnTo>
                  <a:pt x="0" y="6858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18">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1131" y="618119"/>
            <a:ext cx="6124588"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5F6F5"/>
          </a:solidFill>
          <a:ln>
            <a:noFill/>
          </a:ln>
          <a:effectLst>
            <a:outerShdw blurRad="25400" dist="254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Image 9" descr="Une image contenant Visage humain, personne, capture d’écran, habits&#10;&#10;Description générée automatiquement">
            <a:extLst>
              <a:ext uri="{FF2B5EF4-FFF2-40B4-BE49-F238E27FC236}">
                <a16:creationId xmlns:a16="http://schemas.microsoft.com/office/drawing/2014/main" id="{98B89979-800D-5074-448A-B87324AEF7B6}"/>
              </a:ext>
            </a:extLst>
          </p:cNvPr>
          <p:cNvPicPr>
            <a:picLocks noChangeAspect="1"/>
          </p:cNvPicPr>
          <p:nvPr/>
        </p:nvPicPr>
        <p:blipFill rotWithShape="1">
          <a:blip r:embed="rId2">
            <a:extLst>
              <a:ext uri="{28A0092B-C50C-407E-A947-70E740481C1C}">
                <a14:useLocalDpi xmlns:a14="http://schemas.microsoft.com/office/drawing/2010/main" val="0"/>
              </a:ext>
            </a:extLst>
          </a:blip>
          <a:srcRect r="28666" b="-1"/>
          <a:stretch/>
        </p:blipFill>
        <p:spPr>
          <a:xfrm>
            <a:off x="5591998" y="785161"/>
            <a:ext cx="5802855" cy="5287680"/>
          </a:xfrm>
          <a:prstGeom prst="rect">
            <a:avLst/>
          </a:prstGeom>
        </p:spPr>
      </p:pic>
      <p:sp>
        <p:nvSpPr>
          <p:cNvPr id="44" name="Rectangle 6">
            <a:extLst>
              <a:ext uri="{FF2B5EF4-FFF2-40B4-BE49-F238E27FC236}">
                <a16:creationId xmlns:a16="http://schemas.microsoft.com/office/drawing/2014/main" id="{11685A1B-C158-49A6-BF8F-0D4868852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6787" y="434144"/>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Espace réservé du numéro de diapositive 4">
            <a:extLst>
              <a:ext uri="{FF2B5EF4-FFF2-40B4-BE49-F238E27FC236}">
                <a16:creationId xmlns:a16="http://schemas.microsoft.com/office/drawing/2014/main" id="{941137E8-9A28-93C4-078C-CF547EE1E4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4E62E4E-ED21-438B-BA1C-F644991BDA5F}" type="slidenum">
              <a:rPr lang="en-US" sz="1000">
                <a:solidFill>
                  <a:prstClr val="black">
                    <a:tint val="75000"/>
                  </a:prstClr>
                </a:solidFill>
                <a:latin typeface="Calibri" panose="020F0502020204030204"/>
              </a:rPr>
              <a:pPr>
                <a:spcAft>
                  <a:spcPts val="600"/>
                </a:spcAft>
                <a:defRPr/>
              </a:pPr>
              <a:t>28</a:t>
            </a:fld>
            <a:endParaRPr lang="en-US" sz="1000">
              <a:solidFill>
                <a:prstClr val="black">
                  <a:tint val="75000"/>
                </a:prstClr>
              </a:solidFill>
              <a:latin typeface="Calibri" panose="020F0502020204030204"/>
            </a:endParaRPr>
          </a:p>
        </p:txBody>
      </p:sp>
      <p:sp>
        <p:nvSpPr>
          <p:cNvPr id="12" name="Rectangle 11">
            <a:extLst>
              <a:ext uri="{FF2B5EF4-FFF2-40B4-BE49-F238E27FC236}">
                <a16:creationId xmlns:a16="http://schemas.microsoft.com/office/drawing/2014/main" id="{D69EA8AB-9802-0BC9-E7B4-DF40CE81DF8F}"/>
              </a:ext>
            </a:extLst>
          </p:cNvPr>
          <p:cNvSpPr/>
          <p:nvPr/>
        </p:nvSpPr>
        <p:spPr>
          <a:xfrm>
            <a:off x="1309255" y="1974273"/>
            <a:ext cx="3485595" cy="20439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Capture lors du test facial</a:t>
            </a:r>
            <a:r>
              <a:rPr lang="fr-FR" sz="1800" dirty="0">
                <a:effectLst/>
                <a:latin typeface="Calibri" panose="020F0502020204030204" pitchFamily="34" charset="0"/>
                <a:ea typeface="Times New Roman" panose="02020603050405020304" pitchFamily="18" charset="0"/>
                <a:cs typeface="Arial" panose="020B0604020202020204" pitchFamily="34" charset="0"/>
              </a:rPr>
              <a:t>.</a:t>
            </a:r>
            <a:endParaRPr lang="fr-TN" sz="1800" dirty="0"/>
          </a:p>
          <a:p>
            <a:pPr algn="ctr"/>
            <a:endParaRPr lang="fr-TN" dirty="0"/>
          </a:p>
        </p:txBody>
      </p:sp>
    </p:spTree>
    <p:extLst>
      <p:ext uri="{BB962C8B-B14F-4D97-AF65-F5344CB8AC3E}">
        <p14:creationId xmlns:p14="http://schemas.microsoft.com/office/powerpoint/2010/main" val="3132872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7" name="ZoneTexte 6">
            <a:extLst>
              <a:ext uri="{FF2B5EF4-FFF2-40B4-BE49-F238E27FC236}">
                <a16:creationId xmlns:a16="http://schemas.microsoft.com/office/drawing/2014/main" id="{444FF240-4A2B-87F7-A8F1-89C5295BC13D}"/>
              </a:ext>
            </a:extLst>
          </p:cNvPr>
          <p:cNvSpPr txBox="1"/>
          <p:nvPr/>
        </p:nvSpPr>
        <p:spPr>
          <a:xfrm>
            <a:off x="83127" y="1402773"/>
            <a:ext cx="5185064" cy="3983497"/>
          </a:xfrm>
          <a:prstGeom prst="rect">
            <a:avLst/>
          </a:prstGeom>
        </p:spPr>
        <p:txBody>
          <a:bodyPr vert="horz" lIns="91440" tIns="45720" rIns="91440" bIns="45720" rtlCol="0">
            <a:normAutofit/>
          </a:bodyPr>
          <a:lstStyle/>
          <a:p>
            <a:pPr marR="5080">
              <a:lnSpc>
                <a:spcPct val="90000"/>
              </a:lnSpc>
              <a:spcBef>
                <a:spcPts val="100"/>
              </a:spcBef>
            </a:pPr>
            <a:r>
              <a:rPr lang="en-US" sz="2000" dirty="0">
                <a:latin typeface="Calibri" panose="020F0502020204030204" pitchFamily="34" charset="0"/>
                <a:ea typeface="Calibri" panose="020F0502020204030204" pitchFamily="34" charset="0"/>
                <a:cs typeface="Calibri" panose="020F0502020204030204" pitchFamily="34" charset="0"/>
              </a:rPr>
              <a:t>Durant</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ce</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projet</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nous</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avons</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pu</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réaliser</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les</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différentes</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étapes</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de</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la</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conception</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à</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la</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concrétisation</a:t>
            </a:r>
            <a:r>
              <a:rPr lang="en-US" sz="2000" spc="-25" dirty="0">
                <a:latin typeface="Calibri" panose="020F0502020204030204" pitchFamily="34" charset="0"/>
                <a:ea typeface="Calibri" panose="020F0502020204030204" pitchFamily="34" charset="0"/>
                <a:cs typeface="Calibri" panose="020F0502020204030204" pitchFamily="34" charset="0"/>
              </a:rPr>
              <a:t> de </a:t>
            </a:r>
            <a:r>
              <a:rPr lang="en-US" sz="2000" dirty="0">
                <a:latin typeface="Calibri" panose="020F0502020204030204" pitchFamily="34" charset="0"/>
                <a:ea typeface="Calibri" panose="020F0502020204030204" pitchFamily="34" charset="0"/>
                <a:cs typeface="Calibri" panose="020F0502020204030204" pitchFamily="34" charset="0"/>
              </a:rPr>
              <a:t>notre</a:t>
            </a:r>
            <a:r>
              <a:rPr lang="en-US" sz="2000" spc="-5"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système.</a:t>
            </a:r>
            <a:endParaRPr lang="en-US" sz="2000" dirty="0">
              <a:latin typeface="Calibri" panose="020F0502020204030204" pitchFamily="34" charset="0"/>
              <a:ea typeface="Calibri" panose="020F0502020204030204" pitchFamily="34" charset="0"/>
              <a:cs typeface="Calibri" panose="020F0502020204030204" pitchFamily="34" charset="0"/>
            </a:endParaRPr>
          </a:p>
          <a:p>
            <a:pPr>
              <a:lnSpc>
                <a:spcPct val="90000"/>
              </a:lnSpc>
              <a:spcBef>
                <a:spcPts val="1040"/>
              </a:spcBef>
            </a:pPr>
            <a:r>
              <a:rPr lang="en-US" sz="2000" dirty="0">
                <a:latin typeface="Calibri" panose="020F0502020204030204" pitchFamily="34" charset="0"/>
                <a:ea typeface="Calibri" panose="020F0502020204030204" pitchFamily="34" charset="0"/>
                <a:cs typeface="Calibri" panose="020F0502020204030204" pitchFamily="34" charset="0"/>
              </a:rPr>
              <a:t>Cependant</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nous</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avons</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rencontré</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quelques</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contraintes,</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nous</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pouvons</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citer</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notamment</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spc="-50" dirty="0">
                <a:latin typeface="Calibri" panose="020F0502020204030204" pitchFamily="34" charset="0"/>
                <a:ea typeface="Calibri" panose="020F0502020204030204" pitchFamily="34" charset="0"/>
                <a:cs typeface="Calibri" panose="020F0502020204030204" pitchFamily="34" charset="0"/>
              </a:rPr>
              <a:t>:</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12700" indent="-228600">
              <a:lnSpc>
                <a:spcPct val="90000"/>
              </a:lnSpc>
              <a:spcBef>
                <a:spcPts val="1045"/>
              </a:spcBef>
              <a:buFont typeface="Arial" panose="020B0604020202020204" pitchFamily="34" charset="0"/>
              <a:buChar char="•"/>
            </a:pPr>
            <a:r>
              <a:rPr lang="en-US" sz="2000" spc="-10" dirty="0">
                <a:latin typeface="Calibri" panose="020F0502020204030204" pitchFamily="34" charset="0"/>
                <a:ea typeface="Calibri" panose="020F0502020204030204" pitchFamily="34" charset="0"/>
                <a:cs typeface="Calibri" panose="020F0502020204030204" pitchFamily="34" charset="0"/>
              </a:rPr>
              <a:t>Dysfonctionnement</a:t>
            </a:r>
            <a:r>
              <a:rPr lang="en-US" sz="2000" spc="1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répété</a:t>
            </a:r>
            <a:r>
              <a:rPr lang="en-US" sz="2000" spc="1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de</a:t>
            </a:r>
            <a:r>
              <a:rPr lang="en-US" sz="2000" spc="1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la</a:t>
            </a:r>
            <a:r>
              <a:rPr lang="en-US" sz="2000" spc="10"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camera</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12700" indent="-228600">
              <a:lnSpc>
                <a:spcPct val="90000"/>
              </a:lnSpc>
              <a:spcBef>
                <a:spcPts val="1040"/>
              </a:spcBef>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Gérer</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l’autonomie</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de</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nos</a:t>
            </a:r>
            <a:r>
              <a:rPr lang="en-US" sz="2000" spc="-25"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moteurs</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12700" indent="-228600">
              <a:lnSpc>
                <a:spcPct val="90000"/>
              </a:lnSpc>
              <a:spcBef>
                <a:spcPts val="1040"/>
              </a:spcBef>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La</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conversion</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des</a:t>
            </a:r>
            <a:r>
              <a:rPr lang="en-US" sz="2000" spc="-1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donnes</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à</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travers</a:t>
            </a:r>
            <a:r>
              <a:rPr lang="en-US" sz="2000" spc="-15"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la</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bibliothèque</a:t>
            </a:r>
            <a:r>
              <a:rPr lang="en-US" sz="2000" spc="-2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Py</a:t>
            </a:r>
            <a:r>
              <a:rPr lang="en-US" sz="2000" spc="-15" dirty="0">
                <a:latin typeface="Calibri" panose="020F0502020204030204" pitchFamily="34" charset="0"/>
                <a:ea typeface="Calibri" panose="020F0502020204030204" pitchFamily="34" charset="0"/>
                <a:cs typeface="Calibri" panose="020F0502020204030204" pitchFamily="34" charset="0"/>
              </a:rPr>
              <a:t> </a:t>
            </a:r>
            <a:r>
              <a:rPr lang="en-US" sz="2000" spc="-10" dirty="0">
                <a:latin typeface="Calibri" panose="020F0502020204030204" pitchFamily="34" charset="0"/>
                <a:ea typeface="Calibri" panose="020F0502020204030204" pitchFamily="34" charset="0"/>
                <a:cs typeface="Calibri" panose="020F0502020204030204" pitchFamily="34" charset="0"/>
              </a:rPr>
              <a:t>serial</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Graphic 10" descr="Empreinte digitale">
            <a:extLst>
              <a:ext uri="{FF2B5EF4-FFF2-40B4-BE49-F238E27FC236}">
                <a16:creationId xmlns:a16="http://schemas.microsoft.com/office/drawing/2014/main" id="{B0E63707-FA65-8D25-4F91-F3746E2B95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0986" y="1069398"/>
            <a:ext cx="4747547" cy="4747547"/>
          </a:xfrm>
          <a:prstGeom prst="rect">
            <a:avLst/>
          </a:prstGeom>
        </p:spPr>
      </p:pic>
      <p:sp>
        <p:nvSpPr>
          <p:cNvPr id="3" name="Espace réservé du numéro de diapositive 2">
            <a:extLst>
              <a:ext uri="{FF2B5EF4-FFF2-40B4-BE49-F238E27FC236}">
                <a16:creationId xmlns:a16="http://schemas.microsoft.com/office/drawing/2014/main" id="{0B1458FE-A6E3-0219-6CE1-762B24F10EB4}"/>
              </a:ext>
            </a:extLst>
          </p:cNvPr>
          <p:cNvSpPr>
            <a:spLocks noGrp="1"/>
          </p:cNvSpPr>
          <p:nvPr>
            <p:ph type="sldNum" sz="quarter" idx="12"/>
          </p:nvPr>
        </p:nvSpPr>
        <p:spPr>
          <a:xfrm>
            <a:off x="9174759" y="6254750"/>
            <a:ext cx="2743200" cy="365125"/>
          </a:xfrm>
        </p:spPr>
        <p:txBody>
          <a:bodyPr/>
          <a:lstStyle/>
          <a:p>
            <a:fld id="{74E62E4E-ED21-438B-BA1C-F644991BDA5F}" type="slidenum">
              <a:rPr lang="fr-TN" b="1" smtClean="0">
                <a:solidFill>
                  <a:schemeClr val="tx1"/>
                </a:solidFill>
              </a:rPr>
              <a:t>29</a:t>
            </a:fld>
            <a:endParaRPr lang="fr-TN" b="1" dirty="0">
              <a:solidFill>
                <a:schemeClr val="tx1"/>
              </a:solidFill>
            </a:endParaRPr>
          </a:p>
        </p:txBody>
      </p:sp>
    </p:spTree>
    <p:extLst>
      <p:ext uri="{BB962C8B-B14F-4D97-AF65-F5344CB8AC3E}">
        <p14:creationId xmlns:p14="http://schemas.microsoft.com/office/powerpoint/2010/main" val="17392677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38B8866C-A325-B43B-9350-6E6B9E2E3F8C}"/>
              </a:ext>
            </a:extLst>
          </p:cNvPr>
          <p:cNvSpPr>
            <a:spLocks noGrp="1"/>
          </p:cNvSpPr>
          <p:nvPr>
            <p:ph type="title"/>
          </p:nvPr>
        </p:nvSpPr>
        <p:spPr>
          <a:xfrm>
            <a:off x="573740" y="609599"/>
            <a:ext cx="5348090" cy="1385455"/>
          </a:xfrm>
        </p:spPr>
        <p:txBody>
          <a:bodyPr vert="horz" lIns="91440" tIns="45720" rIns="91440" bIns="45720" rtlCol="0">
            <a:normAutofit fontScale="90000"/>
          </a:bodyPr>
          <a:lstStyle/>
          <a:p>
            <a:pPr algn="ctr"/>
            <a:r>
              <a:rPr lang="en-US" sz="4000" b="1" u="sng" dirty="0">
                <a:effectLst/>
              </a:rPr>
              <a:t>INTRODUCTION GENERALE </a:t>
            </a:r>
            <a:br>
              <a:rPr lang="en-US" sz="2800" dirty="0">
                <a:effectLst/>
              </a:rPr>
            </a:br>
            <a:endParaRPr lang="en-US" sz="2800" dirty="0"/>
          </a:p>
        </p:txBody>
      </p:sp>
      <p:sp>
        <p:nvSpPr>
          <p:cNvPr id="23" name="Content Placeholder 22">
            <a:extLst>
              <a:ext uri="{FF2B5EF4-FFF2-40B4-BE49-F238E27FC236}">
                <a16:creationId xmlns:a16="http://schemas.microsoft.com/office/drawing/2014/main" id="{83C5B68A-F154-4CF1-8037-5D62F9494D51}"/>
              </a:ext>
            </a:extLst>
          </p:cNvPr>
          <p:cNvSpPr>
            <a:spLocks noGrp="1"/>
          </p:cNvSpPr>
          <p:nvPr>
            <p:ph idx="1"/>
          </p:nvPr>
        </p:nvSpPr>
        <p:spPr>
          <a:xfrm>
            <a:off x="1137034" y="2194102"/>
            <a:ext cx="4438036" cy="3908585"/>
          </a:xfrm>
        </p:spPr>
        <p:txBody>
          <a:bodyPr>
            <a:normAutofit/>
          </a:bodyPr>
          <a:lstStyle/>
          <a:p>
            <a:pPr marL="0" indent="0">
              <a:buNone/>
            </a:pPr>
            <a:r>
              <a:rPr lang="fr-FR" sz="1700" dirty="0">
                <a:effectLst/>
                <a:latin typeface="Roboto" panose="02000000000000000000" pitchFamily="2" charset="0"/>
                <a:ea typeface="Times New Roman" panose="02020603050405020304" pitchFamily="18" charset="0"/>
                <a:cs typeface="Times New Roman" panose="02020603050405020304" pitchFamily="18" charset="0"/>
              </a:rPr>
              <a:t>Les robots patrouilleurs sont une innovation majeure dans la surveillance, offrant aux entreprises un moyen efficace de maintenir la sécurité. Ils sont équipés de capteurs avancés pour détecter les flammes, mesurer la température et l'humidité, ainsi que repérer les individus. Notre projet actuel présente un robot conçu pour surveiller différents environnements, avec des fonctionnalités telles que la surveillance, l'intégration d'une station météo, déplacement autonome et la détection faciale.</a:t>
            </a:r>
            <a:endParaRPr lang="en-US" sz="1700" dirty="0"/>
          </a:p>
        </p:txBody>
      </p:sp>
      <p:pic>
        <p:nvPicPr>
          <p:cNvPr id="4" name="Espace réservé du contenu 3" descr="voi">
            <a:extLst>
              <a:ext uri="{FF2B5EF4-FFF2-40B4-BE49-F238E27FC236}">
                <a16:creationId xmlns:a16="http://schemas.microsoft.com/office/drawing/2014/main" id="{92A78EFB-498C-3BE7-7675-DA62B50D83CE}"/>
              </a:ext>
            </a:extLst>
          </p:cNvPr>
          <p:cNvPicPr>
            <a:picLocks noChangeAspect="1"/>
          </p:cNvPicPr>
          <p:nvPr/>
        </p:nvPicPr>
        <p:blipFill rotWithShape="1">
          <a:blip r:embed="rId2">
            <a:extLst>
              <a:ext uri="{28A0092B-C50C-407E-A947-70E740481C1C}">
                <a14:useLocalDpi xmlns:a14="http://schemas.microsoft.com/office/drawing/2010/main" val="0"/>
              </a:ext>
            </a:extLst>
          </a:blip>
          <a:srcRect r="-1" b="153"/>
          <a:stretch/>
        </p:blipFill>
        <p:spPr bwMode="auto">
          <a:xfrm>
            <a:off x="6880610" y="1624834"/>
            <a:ext cx="4737650" cy="3630546"/>
          </a:xfrm>
          <a:prstGeom prst="rect">
            <a:avLst/>
          </a:prstGeom>
          <a:noFill/>
        </p:spPr>
      </p:pic>
      <p:sp>
        <p:nvSpPr>
          <p:cNvPr id="6" name="Rectangle 2">
            <a:extLst>
              <a:ext uri="{FF2B5EF4-FFF2-40B4-BE49-F238E27FC236}">
                <a16:creationId xmlns:a16="http://schemas.microsoft.com/office/drawing/2014/main" id="{B2D3DD6E-7C10-D68F-1A73-14681DBF2FF3}"/>
              </a:ext>
            </a:extLst>
          </p:cNvPr>
          <p:cNvSpPr>
            <a:spLocks noChangeArrowheads="1"/>
          </p:cNvSpPr>
          <p:nvPr/>
        </p:nvSpPr>
        <p:spPr bwMode="auto">
          <a:xfrm>
            <a:off x="0" y="-2769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fr-TN" altLang="fr-TN" sz="1200" b="0" i="0" u="none" strike="noStrike" cap="none" normalizeH="0" baseline="0">
                <a:ln>
                  <a:noFill/>
                </a:ln>
                <a:solidFill>
                  <a:srgbClr val="FFFFFF"/>
                </a:solidFill>
                <a:effectLst/>
                <a:latin typeface="Söhne"/>
              </a:rPr>
            </a:br>
            <a:endParaRPr kumimoji="0" lang="fr-TN" altLang="fr-TN" sz="1800" b="0" i="0" u="none" strike="noStrike" cap="none" normalizeH="0" baseline="0">
              <a:ln>
                <a:noFill/>
              </a:ln>
              <a:solidFill>
                <a:schemeClr val="tx1"/>
              </a:solidFill>
              <a:effectLst/>
              <a:latin typeface="Arial" panose="020B0604020202020204" pitchFamily="34" charset="0"/>
            </a:endParaRPr>
          </a:p>
        </p:txBody>
      </p:sp>
      <p:sp>
        <p:nvSpPr>
          <p:cNvPr id="5" name="Espace réservé du numéro de diapositive 4">
            <a:extLst>
              <a:ext uri="{FF2B5EF4-FFF2-40B4-BE49-F238E27FC236}">
                <a16:creationId xmlns:a16="http://schemas.microsoft.com/office/drawing/2014/main" id="{515C3FE3-D924-90E1-AE64-E6BDB014247A}"/>
              </a:ext>
            </a:extLst>
          </p:cNvPr>
          <p:cNvSpPr>
            <a:spLocks noGrp="1"/>
          </p:cNvSpPr>
          <p:nvPr>
            <p:ph type="sldNum" sz="quarter" idx="12"/>
          </p:nvPr>
        </p:nvSpPr>
        <p:spPr/>
        <p:txBody>
          <a:bodyPr/>
          <a:lstStyle/>
          <a:p>
            <a:fld id="{74E62E4E-ED21-438B-BA1C-F644991BDA5F}" type="slidenum">
              <a:rPr lang="fr-TN" b="1" smtClean="0">
                <a:solidFill>
                  <a:schemeClr val="tx1"/>
                </a:solidFill>
              </a:rPr>
              <a:t>3</a:t>
            </a:fld>
            <a:endParaRPr lang="fr-TN" b="1" dirty="0">
              <a:solidFill>
                <a:schemeClr val="tx1"/>
              </a:solidFill>
            </a:endParaRPr>
          </a:p>
        </p:txBody>
      </p:sp>
    </p:spTree>
    <p:extLst>
      <p:ext uri="{BB962C8B-B14F-4D97-AF65-F5344CB8AC3E}">
        <p14:creationId xmlns:p14="http://schemas.microsoft.com/office/powerpoint/2010/main" val="163371956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318E16E-9905-A76C-6BF4-7F953C81713C}"/>
              </a:ext>
            </a:extLst>
          </p:cNvPr>
          <p:cNvSpPr>
            <a:spLocks noGrp="1"/>
          </p:cNvSpPr>
          <p:nvPr>
            <p:ph type="title"/>
          </p:nvPr>
        </p:nvSpPr>
        <p:spPr>
          <a:xfrm>
            <a:off x="820727" y="939839"/>
            <a:ext cx="6576360" cy="1078174"/>
          </a:xfrm>
        </p:spPr>
        <p:txBody>
          <a:bodyPr>
            <a:normAutofit fontScale="90000"/>
          </a:bodyPr>
          <a:lstStyle/>
          <a:p>
            <a:pPr algn="ctr"/>
            <a:r>
              <a:rPr lang="fr-TN" b="1" dirty="0">
                <a:effectLst/>
                <a:latin typeface="Calibri" panose="020F0502020204030204" pitchFamily="34" charset="0"/>
                <a:ea typeface="Calibri" panose="020F0502020204030204" pitchFamily="34" charset="0"/>
                <a:cs typeface="Calibri" panose="020F0502020204030204" pitchFamily="34" charset="0"/>
              </a:rPr>
              <a:t>3</a:t>
            </a:r>
            <a:r>
              <a:rPr lang="fr-FR" b="1" spc="-10" dirty="0">
                <a:latin typeface="Calibri" panose="020F0502020204030204" pitchFamily="34" charset="0"/>
                <a:ea typeface="Calibri" panose="020F0502020204030204" pitchFamily="34" charset="0"/>
                <a:cs typeface="Calibri" panose="020F0502020204030204" pitchFamily="34" charset="0"/>
              </a:rPr>
              <a:t>.</a:t>
            </a:r>
            <a:r>
              <a:rPr lang="fr-TN" b="1" dirty="0">
                <a:effectLst/>
                <a:latin typeface="Calibri" panose="020F0502020204030204" pitchFamily="34" charset="0"/>
                <a:ea typeface="Calibri" panose="020F0502020204030204" pitchFamily="34" charset="0"/>
                <a:cs typeface="Calibri" panose="020F0502020204030204" pitchFamily="34" charset="0"/>
              </a:rPr>
              <a:t>4</a:t>
            </a:r>
            <a:r>
              <a:rPr lang="fr-TN" b="1" spc="-55" dirty="0">
                <a:effectLst/>
                <a:latin typeface="Calibri" panose="020F0502020204030204" pitchFamily="34" charset="0"/>
                <a:ea typeface="Calibri" panose="020F0502020204030204" pitchFamily="34" charset="0"/>
                <a:cs typeface="Calibri" panose="020F0502020204030204" pitchFamily="34" charset="0"/>
              </a:rPr>
              <a:t> </a:t>
            </a:r>
            <a:r>
              <a:rPr lang="fr-TN" b="1" spc="-35" dirty="0">
                <a:effectLst/>
                <a:latin typeface="Calibri" panose="020F0502020204030204" pitchFamily="34" charset="0"/>
                <a:ea typeface="Calibri" panose="020F0502020204030204" pitchFamily="34" charset="0"/>
                <a:cs typeface="Calibri" panose="020F0502020204030204" pitchFamily="34" charset="0"/>
              </a:rPr>
              <a:t>Conclusion</a:t>
            </a:r>
            <a:br>
              <a:rPr lang="fr-TN" dirty="0">
                <a:effectLst/>
              </a:rPr>
            </a:br>
            <a:endParaRPr lang="fr-TN" dirty="0"/>
          </a:p>
        </p:txBody>
      </p:sp>
      <p:sp>
        <p:nvSpPr>
          <p:cNvPr id="38" name="Freeform: Shape 37">
            <a:extLst>
              <a:ext uri="{FF2B5EF4-FFF2-40B4-BE49-F238E27FC236}">
                <a16:creationId xmlns:a16="http://schemas.microsoft.com/office/drawing/2014/main" id="{C1657055-16FE-41A2-B207-7880F6DCA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Espace réservé du contenu 2">
            <a:extLst>
              <a:ext uri="{FF2B5EF4-FFF2-40B4-BE49-F238E27FC236}">
                <a16:creationId xmlns:a16="http://schemas.microsoft.com/office/drawing/2014/main" id="{F4322A82-4BE0-CB71-BD74-86EB36431B97}"/>
              </a:ext>
            </a:extLst>
          </p:cNvPr>
          <p:cNvSpPr>
            <a:spLocks noGrp="1"/>
          </p:cNvSpPr>
          <p:nvPr>
            <p:ph idx="1"/>
          </p:nvPr>
        </p:nvSpPr>
        <p:spPr>
          <a:xfrm>
            <a:off x="1137035" y="2194102"/>
            <a:ext cx="6260052" cy="3230883"/>
          </a:xfrm>
        </p:spPr>
        <p:txBody>
          <a:bodyPr>
            <a:normAutofit/>
          </a:bodyPr>
          <a:lstStyle/>
          <a:p>
            <a:pPr marL="0" indent="0">
              <a:buNone/>
            </a:pPr>
            <a:r>
              <a:rPr lang="fr-FR" sz="2000" dirty="0">
                <a:latin typeface="Calibri" panose="020F0502020204030204" pitchFamily="34" charset="0"/>
                <a:cs typeface="Calibri" panose="020F0502020204030204" pitchFamily="34" charset="0"/>
              </a:rPr>
              <a:t>D</a:t>
            </a:r>
            <a:r>
              <a:rPr lang="fr-TN" sz="2000" dirty="0">
                <a:effectLst/>
                <a:latin typeface="Calibri" panose="020F0502020204030204" pitchFamily="34" charset="0"/>
                <a:cs typeface="Calibri" panose="020F0502020204030204" pitchFamily="34" charset="0"/>
              </a:rPr>
              <a:t>ans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ce</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chapitre</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nous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avons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pu</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aborder</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les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différents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points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liés</a:t>
            </a:r>
            <a:r>
              <a:rPr lang="fr-TN" sz="2000" spc="-15"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à</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la</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conception</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et</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surtout</a:t>
            </a:r>
            <a:r>
              <a:rPr lang="fr-TN" sz="2000" spc="-15" dirty="0">
                <a:effectLst/>
                <a:latin typeface="Calibri" panose="020F0502020204030204" pitchFamily="34" charset="0"/>
                <a:cs typeface="Calibri" panose="020F0502020204030204" pitchFamily="34" charset="0"/>
              </a:rPr>
              <a:t> </a:t>
            </a:r>
            <a:r>
              <a:rPr lang="fr-TN" sz="2000" spc="-25" dirty="0">
                <a:effectLst/>
                <a:latin typeface="Calibri" panose="020F0502020204030204" pitchFamily="34" charset="0"/>
                <a:cs typeface="Calibri" panose="020F0502020204030204" pitchFamily="34" charset="0"/>
              </a:rPr>
              <a:t>des </a:t>
            </a:r>
            <a:r>
              <a:rPr lang="fr-TN" sz="2000" dirty="0">
                <a:effectLst/>
                <a:latin typeface="Calibri" panose="020F0502020204030204" pitchFamily="34" charset="0"/>
                <a:cs typeface="Calibri" panose="020F0502020204030204" pitchFamily="34" charset="0"/>
              </a:rPr>
              <a:t>éléments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importants</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influençant</a:t>
            </a:r>
            <a:r>
              <a:rPr lang="fr-TN" sz="2000" spc="-20" dirty="0">
                <a:effectLst/>
                <a:latin typeface="Calibri" panose="020F0502020204030204" pitchFamily="34" charset="0"/>
                <a:cs typeface="Calibri" panose="020F0502020204030204" pitchFamily="34" charset="0"/>
              </a:rPr>
              <a:t> </a:t>
            </a:r>
            <a:r>
              <a:rPr lang="fr-TN" sz="2000" dirty="0">
                <a:effectLst/>
                <a:latin typeface="Calibri" panose="020F0502020204030204" pitchFamily="34" charset="0"/>
                <a:cs typeface="Calibri" panose="020F0502020204030204" pitchFamily="34" charset="0"/>
              </a:rPr>
              <a:t>la</a:t>
            </a:r>
            <a:r>
              <a:rPr lang="fr-TN" sz="2000" spc="-15" dirty="0">
                <a:effectLst/>
                <a:latin typeface="Calibri" panose="020F0502020204030204" pitchFamily="34" charset="0"/>
                <a:cs typeface="Calibri" panose="020F0502020204030204" pitchFamily="34" charset="0"/>
              </a:rPr>
              <a:t> </a:t>
            </a:r>
            <a:r>
              <a:rPr lang="fr-TN" sz="2000" spc="-10" dirty="0">
                <a:effectLst/>
                <a:latin typeface="Calibri" panose="020F0502020204030204" pitchFamily="34" charset="0"/>
                <a:cs typeface="Calibri" panose="020F0502020204030204" pitchFamily="34" charset="0"/>
              </a:rPr>
              <a:t>réalisation</a:t>
            </a:r>
            <a:r>
              <a:rPr lang="fr-FR" sz="2000" spc="-10" dirty="0">
                <a:effectLst/>
                <a:latin typeface="Calibri" panose="020F0502020204030204" pitchFamily="34" charset="0"/>
                <a:cs typeface="Calibri" panose="020F0502020204030204" pitchFamily="34" charset="0"/>
              </a:rPr>
              <a:t>.</a:t>
            </a:r>
            <a:endParaRPr lang="fr-TN" sz="2000" dirty="0">
              <a:effectLst/>
            </a:endParaRPr>
          </a:p>
          <a:p>
            <a:pPr marL="0" indent="0">
              <a:buNone/>
            </a:pPr>
            <a:endParaRPr lang="fr-TN" sz="2000" dirty="0"/>
          </a:p>
        </p:txBody>
      </p:sp>
      <p:sp>
        <p:nvSpPr>
          <p:cNvPr id="40" name="Freeform: Shape 39">
            <a:extLst>
              <a:ext uri="{FF2B5EF4-FFF2-40B4-BE49-F238E27FC236}">
                <a16:creationId xmlns:a16="http://schemas.microsoft.com/office/drawing/2014/main" id="{F3BD3BB9-3CB5-4253-A27D-6B790472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object 8">
            <a:extLst>
              <a:ext uri="{FF2B5EF4-FFF2-40B4-BE49-F238E27FC236}">
                <a16:creationId xmlns:a16="http://schemas.microsoft.com/office/drawing/2014/main" id="{F5849515-E3E5-47D6-83CD-247042DB7BBE}"/>
              </a:ext>
            </a:extLst>
          </p:cNvPr>
          <p:cNvGrpSpPr/>
          <p:nvPr/>
        </p:nvGrpSpPr>
        <p:grpSpPr>
          <a:xfrm>
            <a:off x="8093123" y="2562309"/>
            <a:ext cx="3521122" cy="1721868"/>
            <a:chOff x="652004" y="7798687"/>
            <a:chExt cx="5894070" cy="2882265"/>
          </a:xfrm>
        </p:grpSpPr>
        <p:pic>
          <p:nvPicPr>
            <p:cNvPr id="7" name="object 9">
              <a:extLst>
                <a:ext uri="{FF2B5EF4-FFF2-40B4-BE49-F238E27FC236}">
                  <a16:creationId xmlns:a16="http://schemas.microsoft.com/office/drawing/2014/main" id="{1D1B87A2-829E-F662-D87E-4214F4DB0C91}"/>
                </a:ext>
              </a:extLst>
            </p:cNvPr>
            <p:cNvPicPr/>
            <p:nvPr/>
          </p:nvPicPr>
          <p:blipFill>
            <a:blip r:embed="rId2" cstate="print"/>
            <a:stretch>
              <a:fillRect/>
            </a:stretch>
          </p:blipFill>
          <p:spPr>
            <a:xfrm>
              <a:off x="652004" y="7798687"/>
              <a:ext cx="5894046" cy="2882012"/>
            </a:xfrm>
            <a:prstGeom prst="rect">
              <a:avLst/>
            </a:prstGeom>
          </p:spPr>
        </p:pic>
        <p:sp>
          <p:nvSpPr>
            <p:cNvPr id="8" name="object 10">
              <a:extLst>
                <a:ext uri="{FF2B5EF4-FFF2-40B4-BE49-F238E27FC236}">
                  <a16:creationId xmlns:a16="http://schemas.microsoft.com/office/drawing/2014/main" id="{B7E876EF-F0EB-D89A-C2BC-39DD69CB9DC7}"/>
                </a:ext>
              </a:extLst>
            </p:cNvPr>
            <p:cNvSpPr/>
            <p:nvPr/>
          </p:nvSpPr>
          <p:spPr>
            <a:xfrm>
              <a:off x="652004" y="7798687"/>
              <a:ext cx="5894070" cy="2882265"/>
            </a:xfrm>
            <a:custGeom>
              <a:avLst/>
              <a:gdLst/>
              <a:ahLst/>
              <a:cxnLst/>
              <a:rect l="l" t="t" r="r" b="b"/>
              <a:pathLst>
                <a:path w="5894070" h="2882265">
                  <a:moveTo>
                    <a:pt x="0" y="0"/>
                  </a:moveTo>
                  <a:lnTo>
                    <a:pt x="5901054" y="0"/>
                  </a:lnTo>
                  <a:lnTo>
                    <a:pt x="5901054" y="2885439"/>
                  </a:lnTo>
                </a:path>
                <a:path w="5894070" h="2882265">
                  <a:moveTo>
                    <a:pt x="0" y="2885439"/>
                  </a:moveTo>
                  <a:lnTo>
                    <a:pt x="0" y="0"/>
                  </a:lnTo>
                </a:path>
              </a:pathLst>
            </a:custGeom>
            <a:ln w="12684">
              <a:solidFill>
                <a:srgbClr val="2E528F"/>
              </a:solidFill>
            </a:ln>
          </p:spPr>
          <p:txBody>
            <a:bodyPr wrap="square" lIns="0" tIns="0" rIns="0" bIns="0" rtlCol="0"/>
            <a:lstStyle/>
            <a:p>
              <a:endParaRPr/>
            </a:p>
          </p:txBody>
        </p:sp>
      </p:grpSp>
      <p:sp>
        <p:nvSpPr>
          <p:cNvPr id="5" name="Espace réservé du numéro de diapositive 4">
            <a:extLst>
              <a:ext uri="{FF2B5EF4-FFF2-40B4-BE49-F238E27FC236}">
                <a16:creationId xmlns:a16="http://schemas.microsoft.com/office/drawing/2014/main" id="{C25D1473-D0B3-B1C3-040B-AD45FDB8D99D}"/>
              </a:ext>
            </a:extLst>
          </p:cNvPr>
          <p:cNvSpPr>
            <a:spLocks noGrp="1"/>
          </p:cNvSpPr>
          <p:nvPr>
            <p:ph type="sldNum" sz="quarter" idx="12"/>
          </p:nvPr>
        </p:nvSpPr>
        <p:spPr>
          <a:xfrm>
            <a:off x="9308962" y="6310313"/>
            <a:ext cx="2743200" cy="365125"/>
          </a:xfrm>
        </p:spPr>
        <p:txBody>
          <a:bodyPr/>
          <a:lstStyle/>
          <a:p>
            <a:fld id="{74E62E4E-ED21-438B-BA1C-F644991BDA5F}" type="slidenum">
              <a:rPr lang="fr-TN" b="1" smtClean="0">
                <a:solidFill>
                  <a:schemeClr val="tx1"/>
                </a:solidFill>
              </a:rPr>
              <a:t>30</a:t>
            </a:fld>
            <a:endParaRPr lang="fr-TN" b="1" dirty="0">
              <a:solidFill>
                <a:schemeClr val="tx1"/>
              </a:solidFill>
            </a:endParaRPr>
          </a:p>
        </p:txBody>
      </p:sp>
    </p:spTree>
    <p:extLst>
      <p:ext uri="{BB962C8B-B14F-4D97-AF65-F5344CB8AC3E}">
        <p14:creationId xmlns:p14="http://schemas.microsoft.com/office/powerpoint/2010/main" val="256002174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D9D159-E19E-E1A2-5C88-24DCE5F97478}"/>
              </a:ext>
            </a:extLst>
          </p:cNvPr>
          <p:cNvSpPr>
            <a:spLocks noGrp="1"/>
          </p:cNvSpPr>
          <p:nvPr>
            <p:ph type="title"/>
          </p:nvPr>
        </p:nvSpPr>
        <p:spPr>
          <a:xfrm>
            <a:off x="5868557" y="1138036"/>
            <a:ext cx="5444382" cy="1402470"/>
          </a:xfrm>
        </p:spPr>
        <p:txBody>
          <a:bodyPr anchor="t">
            <a:normAutofit/>
          </a:bodyPr>
          <a:lstStyle/>
          <a:p>
            <a:pPr algn="ctr"/>
            <a:r>
              <a:rPr lang="fr-FR" b="1" spc="-135" dirty="0">
                <a:latin typeface="Calibri" panose="020F0502020204030204" pitchFamily="34" charset="0"/>
                <a:ea typeface="Calibri" panose="020F0502020204030204" pitchFamily="34" charset="0"/>
                <a:cs typeface="Calibri" panose="020F0502020204030204" pitchFamily="34" charset="0"/>
              </a:rPr>
              <a:t>Conclusion</a:t>
            </a:r>
            <a:r>
              <a:rPr lang="fr-FR" b="1" spc="-75" dirty="0">
                <a:latin typeface="Calibri" panose="020F0502020204030204" pitchFamily="34" charset="0"/>
                <a:ea typeface="Calibri" panose="020F0502020204030204" pitchFamily="34" charset="0"/>
                <a:cs typeface="Calibri" panose="020F0502020204030204" pitchFamily="34" charset="0"/>
              </a:rPr>
              <a:t> </a:t>
            </a:r>
            <a:r>
              <a:rPr lang="fr-FR" b="1" spc="-95" dirty="0">
                <a:latin typeface="Calibri" panose="020F0502020204030204" pitchFamily="34" charset="0"/>
                <a:ea typeface="Calibri" panose="020F0502020204030204" pitchFamily="34" charset="0"/>
                <a:cs typeface="Calibri" panose="020F0502020204030204" pitchFamily="34" charset="0"/>
              </a:rPr>
              <a:t>générale</a:t>
            </a:r>
            <a:endParaRPr lang="fr-TN" b="1" dirty="0">
              <a:latin typeface="Calibri" panose="020F0502020204030204" pitchFamily="34" charset="0"/>
              <a:ea typeface="Calibri" panose="020F0502020204030204" pitchFamily="34" charset="0"/>
              <a:cs typeface="Calibri" panose="020F0502020204030204" pitchFamily="34" charset="0"/>
            </a:endParaRPr>
          </a:p>
        </p:txBody>
      </p:sp>
      <p:pic>
        <p:nvPicPr>
          <p:cNvPr id="20" name="Picture 4" descr="Robot avec un visage">
            <a:extLst>
              <a:ext uri="{FF2B5EF4-FFF2-40B4-BE49-F238E27FC236}">
                <a16:creationId xmlns:a16="http://schemas.microsoft.com/office/drawing/2014/main" id="{DFACA223-B07B-D6AB-D1C6-30E91ACA1661}"/>
              </a:ext>
            </a:extLst>
          </p:cNvPr>
          <p:cNvPicPr>
            <a:picLocks noChangeAspect="1"/>
          </p:cNvPicPr>
          <p:nvPr/>
        </p:nvPicPr>
        <p:blipFill rotWithShape="1">
          <a:blip r:embed="rId2"/>
          <a:srcRect l="45149" r="2273" b="1"/>
          <a:stretch/>
        </p:blipFill>
        <p:spPr>
          <a:xfrm>
            <a:off x="-1" y="10"/>
            <a:ext cx="5151179" cy="6857990"/>
          </a:xfrm>
          <a:prstGeom prst="rect">
            <a:avLst/>
          </a:prstGeom>
        </p:spPr>
      </p:pic>
      <p:cxnSp>
        <p:nvCxnSpPr>
          <p:cNvPr id="21"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89F0C9AB-E0BA-8432-9EB7-DAF854D3769D}"/>
              </a:ext>
            </a:extLst>
          </p:cNvPr>
          <p:cNvSpPr>
            <a:spLocks noGrp="1"/>
          </p:cNvSpPr>
          <p:nvPr>
            <p:ph idx="1"/>
          </p:nvPr>
        </p:nvSpPr>
        <p:spPr>
          <a:xfrm>
            <a:off x="5584537" y="2098965"/>
            <a:ext cx="6012422" cy="3532908"/>
          </a:xfrm>
        </p:spPr>
        <p:txBody>
          <a:bodyPr>
            <a:normAutofit/>
          </a:bodyPr>
          <a:lstStyle/>
          <a:p>
            <a:pPr marL="0" marR="5080" indent="0">
              <a:spcBef>
                <a:spcPts val="1235"/>
              </a:spcBef>
              <a:buNone/>
            </a:pPr>
            <a:r>
              <a:rPr lang="fr-FR" sz="2000" dirty="0">
                <a:latin typeface="Calibri"/>
                <a:cs typeface="Calibri"/>
              </a:rPr>
              <a:t>L'avancée</a:t>
            </a:r>
            <a:r>
              <a:rPr lang="fr-FR" sz="2000" spc="-25" dirty="0">
                <a:latin typeface="Calibri"/>
                <a:cs typeface="Calibri"/>
              </a:rPr>
              <a:t> </a:t>
            </a:r>
            <a:r>
              <a:rPr lang="fr-FR" sz="2000" spc="-10" dirty="0">
                <a:latin typeface="Calibri"/>
                <a:cs typeface="Calibri"/>
              </a:rPr>
              <a:t>technologique</a:t>
            </a:r>
            <a:r>
              <a:rPr lang="fr-FR" sz="2000" spc="-20" dirty="0">
                <a:latin typeface="Calibri"/>
                <a:cs typeface="Calibri"/>
              </a:rPr>
              <a:t> </a:t>
            </a:r>
            <a:r>
              <a:rPr lang="fr-FR" sz="2000" dirty="0">
                <a:latin typeface="Calibri"/>
                <a:cs typeface="Calibri"/>
              </a:rPr>
              <a:t>a</a:t>
            </a:r>
            <a:r>
              <a:rPr lang="fr-FR" sz="2000" spc="-20" dirty="0">
                <a:latin typeface="Calibri"/>
                <a:cs typeface="Calibri"/>
              </a:rPr>
              <a:t> </a:t>
            </a:r>
            <a:r>
              <a:rPr lang="fr-FR" sz="2000" dirty="0">
                <a:latin typeface="Calibri"/>
                <a:cs typeface="Calibri"/>
              </a:rPr>
              <a:t>permis</a:t>
            </a:r>
            <a:r>
              <a:rPr lang="fr-FR" sz="2000" spc="-20" dirty="0">
                <a:latin typeface="Calibri"/>
                <a:cs typeface="Calibri"/>
              </a:rPr>
              <a:t> </a:t>
            </a:r>
            <a:r>
              <a:rPr lang="fr-FR" sz="2000" dirty="0">
                <a:latin typeface="Calibri"/>
                <a:cs typeface="Calibri"/>
              </a:rPr>
              <a:t>la</a:t>
            </a:r>
            <a:r>
              <a:rPr lang="fr-FR" sz="2000" spc="-20" dirty="0">
                <a:latin typeface="Calibri"/>
                <a:cs typeface="Calibri"/>
              </a:rPr>
              <a:t> </a:t>
            </a:r>
            <a:r>
              <a:rPr lang="fr-FR" sz="2000" dirty="0">
                <a:latin typeface="Calibri"/>
                <a:cs typeface="Calibri"/>
              </a:rPr>
              <a:t>création</a:t>
            </a:r>
            <a:r>
              <a:rPr lang="fr-FR" sz="2000" spc="-20" dirty="0">
                <a:latin typeface="Calibri"/>
                <a:cs typeface="Calibri"/>
              </a:rPr>
              <a:t> </a:t>
            </a:r>
            <a:r>
              <a:rPr lang="fr-FR" sz="2000" dirty="0">
                <a:latin typeface="Calibri"/>
                <a:cs typeface="Calibri"/>
              </a:rPr>
              <a:t>de</a:t>
            </a:r>
            <a:r>
              <a:rPr lang="fr-FR" sz="2000" spc="-20" dirty="0">
                <a:latin typeface="Calibri"/>
                <a:cs typeface="Calibri"/>
              </a:rPr>
              <a:t> </a:t>
            </a:r>
            <a:r>
              <a:rPr lang="fr-FR" sz="2000" dirty="0">
                <a:latin typeface="Calibri"/>
                <a:cs typeface="Calibri"/>
              </a:rPr>
              <a:t>nouveaux</a:t>
            </a:r>
            <a:r>
              <a:rPr lang="fr-FR" sz="2000" spc="-20" dirty="0">
                <a:latin typeface="Calibri"/>
                <a:cs typeface="Calibri"/>
              </a:rPr>
              <a:t> </a:t>
            </a:r>
            <a:r>
              <a:rPr lang="fr-FR" sz="2000" dirty="0">
                <a:latin typeface="Calibri"/>
                <a:cs typeface="Calibri"/>
              </a:rPr>
              <a:t>moyens</a:t>
            </a:r>
            <a:r>
              <a:rPr lang="fr-FR" sz="2000" spc="-15" dirty="0">
                <a:latin typeface="Calibri"/>
                <a:cs typeface="Calibri"/>
              </a:rPr>
              <a:t> </a:t>
            </a:r>
            <a:r>
              <a:rPr lang="fr-FR" sz="2000" dirty="0">
                <a:latin typeface="Calibri"/>
                <a:cs typeface="Calibri"/>
              </a:rPr>
              <a:t>de</a:t>
            </a:r>
            <a:r>
              <a:rPr lang="fr-FR" sz="2000" spc="-20" dirty="0">
                <a:latin typeface="Calibri"/>
                <a:cs typeface="Calibri"/>
              </a:rPr>
              <a:t> </a:t>
            </a:r>
            <a:r>
              <a:rPr lang="fr-FR" sz="2000" dirty="0">
                <a:latin typeface="Calibri"/>
                <a:cs typeface="Calibri"/>
              </a:rPr>
              <a:t>surveillance</a:t>
            </a:r>
            <a:r>
              <a:rPr lang="fr-FR" sz="2000" spc="-20" dirty="0">
                <a:latin typeface="Calibri"/>
                <a:cs typeface="Calibri"/>
              </a:rPr>
              <a:t> </a:t>
            </a:r>
            <a:r>
              <a:rPr lang="fr-FR" sz="2000" dirty="0">
                <a:latin typeface="Calibri"/>
                <a:cs typeface="Calibri"/>
              </a:rPr>
              <a:t>tels</a:t>
            </a:r>
            <a:r>
              <a:rPr lang="fr-FR" sz="2000" spc="-20" dirty="0">
                <a:latin typeface="Calibri"/>
                <a:cs typeface="Calibri"/>
              </a:rPr>
              <a:t> </a:t>
            </a:r>
            <a:r>
              <a:rPr lang="fr-FR" sz="2000" dirty="0">
                <a:latin typeface="Calibri"/>
                <a:cs typeface="Calibri"/>
              </a:rPr>
              <a:t>que</a:t>
            </a:r>
            <a:r>
              <a:rPr lang="fr-FR" sz="2000" spc="-20" dirty="0">
                <a:latin typeface="Calibri"/>
                <a:cs typeface="Calibri"/>
              </a:rPr>
              <a:t> </a:t>
            </a:r>
            <a:r>
              <a:rPr lang="fr-FR" sz="2000" spc="-25" dirty="0">
                <a:latin typeface="Calibri"/>
                <a:cs typeface="Calibri"/>
              </a:rPr>
              <a:t>les </a:t>
            </a:r>
            <a:r>
              <a:rPr lang="fr-FR" sz="2000" dirty="0">
                <a:latin typeface="Calibri"/>
                <a:cs typeface="Calibri"/>
              </a:rPr>
              <a:t>robots</a:t>
            </a:r>
            <a:r>
              <a:rPr lang="fr-FR" sz="2000" spc="-25" dirty="0">
                <a:latin typeface="Calibri"/>
                <a:cs typeface="Calibri"/>
              </a:rPr>
              <a:t> </a:t>
            </a:r>
            <a:r>
              <a:rPr lang="fr-FR" sz="2000" dirty="0">
                <a:latin typeface="Calibri"/>
                <a:cs typeface="Calibri"/>
              </a:rPr>
              <a:t>de</a:t>
            </a:r>
            <a:r>
              <a:rPr lang="fr-FR" sz="2000" spc="-20" dirty="0">
                <a:latin typeface="Calibri"/>
                <a:cs typeface="Calibri"/>
              </a:rPr>
              <a:t> </a:t>
            </a:r>
            <a:r>
              <a:rPr lang="fr-FR" sz="2000" dirty="0">
                <a:latin typeface="Calibri"/>
                <a:cs typeface="Calibri"/>
              </a:rPr>
              <a:t>sécurité.</a:t>
            </a:r>
            <a:r>
              <a:rPr lang="fr-FR" sz="2000" spc="-20" dirty="0">
                <a:latin typeface="Calibri"/>
                <a:cs typeface="Calibri"/>
              </a:rPr>
              <a:t> </a:t>
            </a:r>
            <a:r>
              <a:rPr lang="fr-FR" sz="2000" dirty="0">
                <a:latin typeface="Calibri"/>
                <a:cs typeface="Calibri"/>
              </a:rPr>
              <a:t>Ces</a:t>
            </a:r>
            <a:r>
              <a:rPr lang="fr-FR" sz="2000" spc="-25" dirty="0">
                <a:latin typeface="Calibri"/>
                <a:cs typeface="Calibri"/>
              </a:rPr>
              <a:t> </a:t>
            </a:r>
            <a:r>
              <a:rPr lang="fr-FR" sz="2000" dirty="0">
                <a:latin typeface="Calibri"/>
                <a:cs typeface="Calibri"/>
              </a:rPr>
              <a:t>robots</a:t>
            </a:r>
            <a:r>
              <a:rPr lang="fr-FR" sz="2000" spc="-20" dirty="0">
                <a:latin typeface="Calibri"/>
                <a:cs typeface="Calibri"/>
              </a:rPr>
              <a:t> </a:t>
            </a:r>
            <a:r>
              <a:rPr lang="fr-FR" sz="2000" dirty="0">
                <a:latin typeface="Calibri"/>
                <a:cs typeface="Calibri"/>
              </a:rPr>
              <a:t>jouent</a:t>
            </a:r>
            <a:r>
              <a:rPr lang="fr-FR" sz="2000" spc="-20" dirty="0">
                <a:latin typeface="Calibri"/>
                <a:cs typeface="Calibri"/>
              </a:rPr>
              <a:t> </a:t>
            </a:r>
            <a:r>
              <a:rPr lang="fr-FR" sz="2000" dirty="0">
                <a:latin typeface="Calibri"/>
                <a:cs typeface="Calibri"/>
              </a:rPr>
              <a:t>un</a:t>
            </a:r>
            <a:r>
              <a:rPr lang="fr-FR" sz="2000" spc="-25" dirty="0">
                <a:latin typeface="Calibri"/>
                <a:cs typeface="Calibri"/>
              </a:rPr>
              <a:t> </a:t>
            </a:r>
            <a:r>
              <a:rPr lang="fr-FR" sz="2000" dirty="0">
                <a:latin typeface="Calibri"/>
                <a:cs typeface="Calibri"/>
              </a:rPr>
              <a:t>rôle</a:t>
            </a:r>
            <a:r>
              <a:rPr lang="fr-FR" sz="2000" spc="-20" dirty="0">
                <a:latin typeface="Calibri"/>
                <a:cs typeface="Calibri"/>
              </a:rPr>
              <a:t> </a:t>
            </a:r>
            <a:r>
              <a:rPr lang="fr-FR" sz="2000" dirty="0">
                <a:latin typeface="Calibri"/>
                <a:cs typeface="Calibri"/>
              </a:rPr>
              <a:t>crucial</a:t>
            </a:r>
            <a:r>
              <a:rPr lang="fr-FR" sz="2000" spc="-20" dirty="0">
                <a:latin typeface="Calibri"/>
                <a:cs typeface="Calibri"/>
              </a:rPr>
              <a:t> </a:t>
            </a:r>
            <a:r>
              <a:rPr lang="fr-FR" sz="2000" dirty="0">
                <a:latin typeface="Calibri"/>
                <a:cs typeface="Calibri"/>
              </a:rPr>
              <a:t>dans</a:t>
            </a:r>
            <a:r>
              <a:rPr lang="fr-FR" sz="2000" spc="-25" dirty="0">
                <a:latin typeface="Calibri"/>
                <a:cs typeface="Calibri"/>
              </a:rPr>
              <a:t> </a:t>
            </a:r>
            <a:r>
              <a:rPr lang="fr-FR" sz="2000" dirty="0">
                <a:latin typeface="Calibri"/>
                <a:cs typeface="Calibri"/>
              </a:rPr>
              <a:t>la</a:t>
            </a:r>
            <a:r>
              <a:rPr lang="fr-FR" sz="2000" spc="-20" dirty="0">
                <a:latin typeface="Calibri"/>
                <a:cs typeface="Calibri"/>
              </a:rPr>
              <a:t> </a:t>
            </a:r>
            <a:r>
              <a:rPr lang="fr-FR" sz="2000" dirty="0">
                <a:latin typeface="Calibri"/>
                <a:cs typeface="Calibri"/>
              </a:rPr>
              <a:t>sécurisation</a:t>
            </a:r>
            <a:r>
              <a:rPr lang="fr-FR" sz="2000" spc="-20" dirty="0">
                <a:latin typeface="Calibri"/>
                <a:cs typeface="Calibri"/>
              </a:rPr>
              <a:t> </a:t>
            </a:r>
            <a:r>
              <a:rPr lang="fr-FR" sz="2000" dirty="0">
                <a:latin typeface="Calibri"/>
                <a:cs typeface="Calibri"/>
              </a:rPr>
              <a:t>de</a:t>
            </a:r>
            <a:r>
              <a:rPr lang="fr-FR" sz="2000" spc="-25" dirty="0">
                <a:latin typeface="Calibri"/>
                <a:cs typeface="Calibri"/>
              </a:rPr>
              <a:t> </a:t>
            </a:r>
            <a:r>
              <a:rPr lang="fr-FR" sz="2000" dirty="0">
                <a:latin typeface="Calibri"/>
                <a:cs typeface="Calibri"/>
              </a:rPr>
              <a:t>l'environnement</a:t>
            </a:r>
            <a:r>
              <a:rPr lang="fr-FR" sz="2000" spc="-20" dirty="0">
                <a:latin typeface="Calibri"/>
                <a:cs typeface="Calibri"/>
              </a:rPr>
              <a:t> </a:t>
            </a:r>
            <a:r>
              <a:rPr lang="fr-FR" sz="2000" dirty="0">
                <a:latin typeface="Calibri"/>
                <a:cs typeface="Calibri"/>
              </a:rPr>
              <a:t>et</a:t>
            </a:r>
            <a:r>
              <a:rPr lang="fr-FR" sz="2000" spc="-20" dirty="0">
                <a:latin typeface="Calibri"/>
                <a:cs typeface="Calibri"/>
              </a:rPr>
              <a:t> ceci </a:t>
            </a:r>
            <a:r>
              <a:rPr lang="fr-FR" sz="2000" dirty="0">
                <a:latin typeface="Calibri"/>
                <a:cs typeface="Calibri"/>
              </a:rPr>
              <a:t>grâce</a:t>
            </a:r>
            <a:r>
              <a:rPr lang="fr-FR" sz="2000" spc="-35" dirty="0">
                <a:latin typeface="Calibri"/>
                <a:cs typeface="Calibri"/>
              </a:rPr>
              <a:t> </a:t>
            </a:r>
            <a:r>
              <a:rPr lang="fr-FR" sz="2000" dirty="0">
                <a:latin typeface="Calibri"/>
                <a:cs typeface="Calibri"/>
              </a:rPr>
              <a:t>à</a:t>
            </a:r>
            <a:r>
              <a:rPr lang="fr-FR" sz="2000" spc="-30" dirty="0">
                <a:latin typeface="Calibri"/>
                <a:cs typeface="Calibri"/>
              </a:rPr>
              <a:t> </a:t>
            </a:r>
            <a:r>
              <a:rPr lang="fr-FR" sz="2000" dirty="0">
                <a:latin typeface="Calibri"/>
                <a:cs typeface="Calibri"/>
              </a:rPr>
              <a:t>des</a:t>
            </a:r>
            <a:r>
              <a:rPr lang="fr-FR" sz="2000" spc="-30" dirty="0">
                <a:latin typeface="Calibri"/>
                <a:cs typeface="Calibri"/>
              </a:rPr>
              <a:t> </a:t>
            </a:r>
            <a:r>
              <a:rPr lang="fr-FR" sz="2000" dirty="0">
                <a:latin typeface="Calibri"/>
                <a:cs typeface="Calibri"/>
              </a:rPr>
              <a:t>technologies</a:t>
            </a:r>
            <a:r>
              <a:rPr lang="fr-FR" sz="2000" spc="-30" dirty="0">
                <a:latin typeface="Calibri"/>
                <a:cs typeface="Calibri"/>
              </a:rPr>
              <a:t> </a:t>
            </a:r>
            <a:r>
              <a:rPr lang="fr-FR" sz="2000" dirty="0">
                <a:latin typeface="Calibri"/>
                <a:cs typeface="Calibri"/>
              </a:rPr>
              <a:t>comme</a:t>
            </a:r>
            <a:r>
              <a:rPr lang="fr-FR" sz="2000" spc="-30" dirty="0">
                <a:latin typeface="Calibri"/>
                <a:cs typeface="Calibri"/>
              </a:rPr>
              <a:t> </a:t>
            </a:r>
            <a:r>
              <a:rPr lang="fr-FR" sz="2000" dirty="0">
                <a:latin typeface="Calibri"/>
                <a:cs typeface="Calibri"/>
              </a:rPr>
              <a:t>la</a:t>
            </a:r>
            <a:r>
              <a:rPr lang="fr-FR" sz="2000" spc="-30" dirty="0">
                <a:latin typeface="Calibri"/>
                <a:cs typeface="Calibri"/>
              </a:rPr>
              <a:t> </a:t>
            </a:r>
            <a:r>
              <a:rPr lang="fr-FR" sz="2000" dirty="0">
                <a:latin typeface="Calibri"/>
                <a:cs typeface="Calibri"/>
              </a:rPr>
              <a:t>détection</a:t>
            </a:r>
            <a:r>
              <a:rPr lang="fr-FR" sz="2000" spc="-30" dirty="0">
                <a:latin typeface="Calibri"/>
                <a:cs typeface="Calibri"/>
              </a:rPr>
              <a:t> </a:t>
            </a:r>
            <a:r>
              <a:rPr lang="fr-FR" sz="2000" dirty="0">
                <a:latin typeface="Calibri"/>
                <a:cs typeface="Calibri"/>
              </a:rPr>
              <a:t>faciale,</a:t>
            </a:r>
            <a:r>
              <a:rPr lang="fr-FR" sz="2000" spc="-30" dirty="0">
                <a:latin typeface="Calibri"/>
                <a:cs typeface="Calibri"/>
              </a:rPr>
              <a:t> </a:t>
            </a:r>
            <a:r>
              <a:rPr lang="fr-FR" sz="2000" dirty="0">
                <a:latin typeface="Calibri"/>
                <a:cs typeface="Calibri"/>
              </a:rPr>
              <a:t>le</a:t>
            </a:r>
            <a:r>
              <a:rPr lang="fr-FR" sz="2000" spc="-30" dirty="0">
                <a:latin typeface="Calibri"/>
                <a:cs typeface="Calibri"/>
              </a:rPr>
              <a:t> </a:t>
            </a:r>
            <a:r>
              <a:rPr lang="fr-FR" sz="2000" dirty="0">
                <a:latin typeface="Calibri"/>
                <a:cs typeface="Calibri"/>
              </a:rPr>
              <a:t>traitement</a:t>
            </a:r>
            <a:r>
              <a:rPr lang="fr-FR" sz="2000" spc="-35" dirty="0">
                <a:latin typeface="Calibri"/>
                <a:cs typeface="Calibri"/>
              </a:rPr>
              <a:t> </a:t>
            </a:r>
            <a:r>
              <a:rPr lang="fr-FR" sz="2000" dirty="0">
                <a:latin typeface="Calibri"/>
                <a:cs typeface="Calibri"/>
              </a:rPr>
              <a:t>d'images</a:t>
            </a:r>
            <a:r>
              <a:rPr lang="fr-FR" sz="2000" spc="-30" dirty="0">
                <a:latin typeface="Calibri"/>
                <a:cs typeface="Calibri"/>
              </a:rPr>
              <a:t> </a:t>
            </a:r>
            <a:r>
              <a:rPr lang="fr-FR" sz="2000" dirty="0">
                <a:latin typeface="Calibri"/>
                <a:cs typeface="Calibri"/>
              </a:rPr>
              <a:t>et</a:t>
            </a:r>
            <a:r>
              <a:rPr lang="fr-FR" sz="2000" spc="-30" dirty="0">
                <a:latin typeface="Calibri"/>
                <a:cs typeface="Calibri"/>
              </a:rPr>
              <a:t> </a:t>
            </a:r>
            <a:r>
              <a:rPr lang="fr-FR" sz="2000" dirty="0">
                <a:latin typeface="Calibri"/>
                <a:cs typeface="Calibri"/>
              </a:rPr>
              <a:t>même</a:t>
            </a:r>
            <a:r>
              <a:rPr lang="fr-FR" sz="2000" spc="-30" dirty="0">
                <a:latin typeface="Calibri"/>
                <a:cs typeface="Calibri"/>
              </a:rPr>
              <a:t> </a:t>
            </a:r>
            <a:r>
              <a:rPr lang="fr-FR" sz="2000" spc="-10" dirty="0">
                <a:latin typeface="Calibri"/>
                <a:cs typeface="Calibri"/>
              </a:rPr>
              <a:t>l'utilisation</a:t>
            </a:r>
            <a:r>
              <a:rPr lang="fr-FR" sz="2000" spc="500" dirty="0">
                <a:latin typeface="Calibri"/>
                <a:cs typeface="Calibri"/>
              </a:rPr>
              <a:t> </a:t>
            </a:r>
            <a:r>
              <a:rPr lang="fr-FR" sz="2000" dirty="0">
                <a:latin typeface="Calibri"/>
                <a:cs typeface="Calibri"/>
              </a:rPr>
              <a:t>de</a:t>
            </a:r>
            <a:r>
              <a:rPr lang="fr-FR" sz="2000" spc="-30" dirty="0">
                <a:latin typeface="Calibri"/>
                <a:cs typeface="Calibri"/>
              </a:rPr>
              <a:t> </a:t>
            </a:r>
            <a:r>
              <a:rPr lang="fr-FR" sz="2000" dirty="0">
                <a:latin typeface="Calibri"/>
                <a:cs typeface="Calibri"/>
              </a:rPr>
              <a:t>multiples</a:t>
            </a:r>
            <a:r>
              <a:rPr lang="fr-FR" sz="2000" spc="-30" dirty="0">
                <a:latin typeface="Calibri"/>
                <a:cs typeface="Calibri"/>
              </a:rPr>
              <a:t> </a:t>
            </a:r>
            <a:r>
              <a:rPr lang="fr-FR" sz="2000" spc="-10" dirty="0">
                <a:latin typeface="Calibri"/>
                <a:cs typeface="Calibri"/>
              </a:rPr>
              <a:t>capteurs.</a:t>
            </a:r>
            <a:endParaRPr lang="fr-FR" sz="2000" dirty="0">
              <a:latin typeface="Calibri"/>
              <a:cs typeface="Calibri"/>
            </a:endParaRPr>
          </a:p>
          <a:p>
            <a:endParaRPr lang="fr-TN" sz="2000" dirty="0"/>
          </a:p>
        </p:txBody>
      </p:sp>
      <p:sp>
        <p:nvSpPr>
          <p:cNvPr id="5" name="Espace réservé du numéro de diapositive 4">
            <a:extLst>
              <a:ext uri="{FF2B5EF4-FFF2-40B4-BE49-F238E27FC236}">
                <a16:creationId xmlns:a16="http://schemas.microsoft.com/office/drawing/2014/main" id="{DDE61238-C23F-7557-0DEF-754C184C3569}"/>
              </a:ext>
            </a:extLst>
          </p:cNvPr>
          <p:cNvSpPr>
            <a:spLocks noGrp="1"/>
          </p:cNvSpPr>
          <p:nvPr>
            <p:ph type="sldNum" sz="quarter" idx="12"/>
          </p:nvPr>
        </p:nvSpPr>
        <p:spPr>
          <a:xfrm>
            <a:off x="9250680" y="6336030"/>
            <a:ext cx="2743200" cy="365125"/>
          </a:xfrm>
        </p:spPr>
        <p:txBody>
          <a:bodyPr/>
          <a:lstStyle/>
          <a:p>
            <a:fld id="{74E62E4E-ED21-438B-BA1C-F644991BDA5F}" type="slidenum">
              <a:rPr lang="fr-TN" b="1" smtClean="0">
                <a:solidFill>
                  <a:schemeClr val="tx1"/>
                </a:solidFill>
              </a:rPr>
              <a:t>31</a:t>
            </a:fld>
            <a:endParaRPr lang="fr-TN" b="1" dirty="0">
              <a:solidFill>
                <a:schemeClr val="tx1"/>
              </a:solidFill>
            </a:endParaRPr>
          </a:p>
        </p:txBody>
      </p:sp>
    </p:spTree>
    <p:extLst>
      <p:ext uri="{BB962C8B-B14F-4D97-AF65-F5344CB8AC3E}">
        <p14:creationId xmlns:p14="http://schemas.microsoft.com/office/powerpoint/2010/main" val="83202898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7E17DA2C-FC6F-C985-98F3-32FC114C7FE7}"/>
              </a:ext>
            </a:extLst>
          </p:cNvPr>
          <p:cNvSpPr>
            <a:spLocks noGrp="1"/>
          </p:cNvSpPr>
          <p:nvPr>
            <p:ph idx="1"/>
          </p:nvPr>
        </p:nvSpPr>
        <p:spPr>
          <a:xfrm>
            <a:off x="573740" y="2421083"/>
            <a:ext cx="5941359" cy="4436918"/>
          </a:xfrm>
        </p:spPr>
        <p:txBody>
          <a:bodyPr>
            <a:normAutofit/>
          </a:bodyPr>
          <a:lstStyle/>
          <a:p>
            <a:pPr marL="0" indent="0" algn="ctr">
              <a:buNone/>
            </a:pPr>
            <a:r>
              <a:rPr lang="fr-FR" sz="4400" b="1" dirty="0">
                <a:latin typeface="Calibri" panose="020F0502020204030204" pitchFamily="34" charset="0"/>
                <a:ea typeface="Calibri" panose="020F0502020204030204" pitchFamily="34" charset="0"/>
                <a:cs typeface="Calibri" panose="020F0502020204030204" pitchFamily="34" charset="0"/>
              </a:rPr>
              <a:t>Merci pour votre attention.</a:t>
            </a:r>
            <a:endParaRPr lang="fr-TN" sz="4400" b="1" dirty="0">
              <a:latin typeface="Calibri" panose="020F0502020204030204" pitchFamily="34" charset="0"/>
              <a:ea typeface="Calibri" panose="020F0502020204030204" pitchFamily="34" charset="0"/>
              <a:cs typeface="Calibri" panose="020F0502020204030204" pitchFamily="34" charset="0"/>
            </a:endParaRPr>
          </a:p>
        </p:txBody>
      </p:sp>
      <p:pic>
        <p:nvPicPr>
          <p:cNvPr id="38" name="Graphic 6" descr="Smiling Face with No Fill">
            <a:extLst>
              <a:ext uri="{FF2B5EF4-FFF2-40B4-BE49-F238E27FC236}">
                <a16:creationId xmlns:a16="http://schemas.microsoft.com/office/drawing/2014/main" id="{CACDE3EE-C7D8-F645-EF49-2A1587F99C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0610" y="1071282"/>
            <a:ext cx="4737650" cy="4737650"/>
          </a:xfrm>
          <a:prstGeom prst="rect">
            <a:avLst/>
          </a:prstGeom>
        </p:spPr>
      </p:pic>
    </p:spTree>
    <p:extLst>
      <p:ext uri="{BB962C8B-B14F-4D97-AF65-F5344CB8AC3E}">
        <p14:creationId xmlns:p14="http://schemas.microsoft.com/office/powerpoint/2010/main" val="1839038444"/>
      </p:ext>
    </p:extLst>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5A9D5CD-E414-2121-F112-6E054A0CED6D}"/>
              </a:ext>
            </a:extLst>
          </p:cNvPr>
          <p:cNvSpPr>
            <a:spLocks noGrp="1"/>
          </p:cNvSpPr>
          <p:nvPr>
            <p:ph type="title"/>
          </p:nvPr>
        </p:nvSpPr>
        <p:spPr>
          <a:xfrm>
            <a:off x="3647440" y="294640"/>
            <a:ext cx="8544540" cy="1645800"/>
          </a:xfrm>
        </p:spPr>
        <p:txBody>
          <a:bodyPr>
            <a:normAutofit fontScale="90000"/>
          </a:bodyPr>
          <a:lstStyle/>
          <a:p>
            <a:pPr algn="ctr"/>
            <a:r>
              <a:rPr lang="fr-FR" b="1" dirty="0"/>
              <a:t>CHAPITRE 1 : ETUDES DE L’EXISTANT</a:t>
            </a:r>
            <a:br>
              <a:rPr lang="fr-FR" sz="3100" dirty="0"/>
            </a:br>
            <a:endParaRPr lang="fr-TN" sz="3100" dirty="0"/>
          </a:p>
        </p:txBody>
      </p:sp>
      <p:pic>
        <p:nvPicPr>
          <p:cNvPr id="5" name="Picture 4" descr="Graphique financier numérique">
            <a:extLst>
              <a:ext uri="{FF2B5EF4-FFF2-40B4-BE49-F238E27FC236}">
                <a16:creationId xmlns:a16="http://schemas.microsoft.com/office/drawing/2014/main" id="{7F773C0C-8F97-26CB-18AD-898A8203E386}"/>
              </a:ext>
            </a:extLst>
          </p:cNvPr>
          <p:cNvPicPr>
            <a:picLocks noChangeAspect="1"/>
          </p:cNvPicPr>
          <p:nvPr/>
        </p:nvPicPr>
        <p:blipFill rotWithShape="1">
          <a:blip r:embed="rId2"/>
          <a:srcRect l="42245" r="26959"/>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Espace réservé du contenu 2">
            <a:extLst>
              <a:ext uri="{FF2B5EF4-FFF2-40B4-BE49-F238E27FC236}">
                <a16:creationId xmlns:a16="http://schemas.microsoft.com/office/drawing/2014/main" id="{4D3B691A-530E-63F5-96D2-2B80D4BFCDEC}"/>
              </a:ext>
            </a:extLst>
          </p:cNvPr>
          <p:cNvSpPr>
            <a:spLocks noGrp="1"/>
          </p:cNvSpPr>
          <p:nvPr>
            <p:ph idx="1"/>
          </p:nvPr>
        </p:nvSpPr>
        <p:spPr>
          <a:xfrm>
            <a:off x="4572001" y="2201958"/>
            <a:ext cx="6781800" cy="3900730"/>
          </a:xfrm>
        </p:spPr>
        <p:txBody>
          <a:bodyPr anchor="t">
            <a:normAutofit/>
          </a:bodyPr>
          <a:lstStyle/>
          <a:p>
            <a:endParaRPr lang="fr-FR" sz="2000"/>
          </a:p>
          <a:p>
            <a:pPr marL="0" indent="0">
              <a:buNone/>
            </a:pPr>
            <a:r>
              <a:rPr lang="fr-FR" sz="2000"/>
              <a:t>1.1 INTRODUCTION</a:t>
            </a:r>
          </a:p>
          <a:p>
            <a:pPr marL="0" indent="0">
              <a:buNone/>
            </a:pPr>
            <a:r>
              <a:rPr lang="fr-FR" sz="2000"/>
              <a:t>Dans ce chapitre, nous explorerons l'importance cruciale de la surveillance, en mettant particulièrement l'accent sur la détection d'images, la transmission des données de température et d'autres informations environnementales. De plus, nous aborderons le rôle fondamental de la base de données dans ce processus. </a:t>
            </a:r>
          </a:p>
          <a:p>
            <a:pPr marL="0" indent="0">
              <a:buNone/>
            </a:pPr>
            <a:endParaRPr lang="fr-FR" sz="2000"/>
          </a:p>
          <a:p>
            <a:endParaRPr lang="fr-TN" sz="2000"/>
          </a:p>
        </p:txBody>
      </p:sp>
      <p:sp>
        <p:nvSpPr>
          <p:cNvPr id="6" name="Espace réservé du numéro de diapositive 5">
            <a:extLst>
              <a:ext uri="{FF2B5EF4-FFF2-40B4-BE49-F238E27FC236}">
                <a16:creationId xmlns:a16="http://schemas.microsoft.com/office/drawing/2014/main" id="{CB1D91D3-8E74-1826-1746-67089963F011}"/>
              </a:ext>
            </a:extLst>
          </p:cNvPr>
          <p:cNvSpPr>
            <a:spLocks noGrp="1"/>
          </p:cNvSpPr>
          <p:nvPr>
            <p:ph type="sldNum" sz="quarter" idx="12"/>
          </p:nvPr>
        </p:nvSpPr>
        <p:spPr/>
        <p:txBody>
          <a:bodyPr/>
          <a:lstStyle/>
          <a:p>
            <a:fld id="{74E62E4E-ED21-438B-BA1C-F644991BDA5F}" type="slidenum">
              <a:rPr lang="fr-TN" b="1" smtClean="0">
                <a:solidFill>
                  <a:schemeClr val="tx1"/>
                </a:solidFill>
              </a:rPr>
              <a:t>4</a:t>
            </a:fld>
            <a:endParaRPr lang="fr-TN" b="1" dirty="0">
              <a:solidFill>
                <a:schemeClr val="tx1"/>
              </a:solidFill>
            </a:endParaRPr>
          </a:p>
        </p:txBody>
      </p:sp>
    </p:spTree>
    <p:extLst>
      <p:ext uri="{BB962C8B-B14F-4D97-AF65-F5344CB8AC3E}">
        <p14:creationId xmlns:p14="http://schemas.microsoft.com/office/powerpoint/2010/main" val="214318026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DDE571-E57F-4AB5-83C7-30EB5DDC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DFA659CB-0D90-26A5-3A44-98297351F351}"/>
              </a:ext>
            </a:extLst>
          </p:cNvPr>
          <p:cNvSpPr>
            <a:spLocks noGrp="1"/>
          </p:cNvSpPr>
          <p:nvPr>
            <p:ph type="title"/>
          </p:nvPr>
        </p:nvSpPr>
        <p:spPr>
          <a:xfrm>
            <a:off x="0" y="1"/>
            <a:ext cx="6019800" cy="1163781"/>
          </a:xfrm>
        </p:spPr>
        <p:txBody>
          <a:bodyPr>
            <a:normAutofit fontScale="90000"/>
          </a:bodyPr>
          <a:lstStyle/>
          <a:p>
            <a:pPr algn="ctr"/>
            <a:br>
              <a:rPr lang="fr-FR" dirty="0"/>
            </a:br>
            <a:r>
              <a:rPr lang="fr-FR" dirty="0"/>
              <a:t>1.2 Traitement d’images et surveillance</a:t>
            </a:r>
            <a:br>
              <a:rPr lang="fr-FR" dirty="0"/>
            </a:br>
            <a:endParaRPr lang="fr-TN" dirty="0"/>
          </a:p>
        </p:txBody>
      </p:sp>
      <p:sp>
        <p:nvSpPr>
          <p:cNvPr id="7" name="Espace réservé du texte 6">
            <a:extLst>
              <a:ext uri="{FF2B5EF4-FFF2-40B4-BE49-F238E27FC236}">
                <a16:creationId xmlns:a16="http://schemas.microsoft.com/office/drawing/2014/main" id="{33AC37BE-0894-D215-1E8E-A019942EACD4}"/>
              </a:ext>
            </a:extLst>
          </p:cNvPr>
          <p:cNvSpPr>
            <a:spLocks noGrp="1"/>
          </p:cNvSpPr>
          <p:nvPr>
            <p:ph type="body" idx="4294967295"/>
          </p:nvPr>
        </p:nvSpPr>
        <p:spPr>
          <a:xfrm>
            <a:off x="0" y="1384507"/>
            <a:ext cx="5702174" cy="5412849"/>
          </a:xfrm>
        </p:spPr>
        <p:txBody>
          <a:bodyPr>
            <a:normAutofit/>
          </a:bodyPr>
          <a:lstStyle/>
          <a:p>
            <a:pPr marL="0" indent="0">
              <a:buNone/>
            </a:pPr>
            <a:r>
              <a:rPr lang="fr-FR" b="0" dirty="0"/>
              <a:t>La surveillance, dans le contexte des robots patrouilleurs, désigne le processus de collecte, d'analyse et de gestion d'informations visuelles. Cette pratique comprend notamment la détection d'anomalies, la reconnaissance de motifs et l'utilisation du traitement d'images pour interpréter les données recueillies.</a:t>
            </a:r>
          </a:p>
          <a:p>
            <a:endParaRPr lang="fr-TN" dirty="0"/>
          </a:p>
        </p:txBody>
      </p:sp>
      <p:sp>
        <p:nvSpPr>
          <p:cNvPr id="8" name="Espace réservé du texte 7">
            <a:extLst>
              <a:ext uri="{FF2B5EF4-FFF2-40B4-BE49-F238E27FC236}">
                <a16:creationId xmlns:a16="http://schemas.microsoft.com/office/drawing/2014/main" id="{72BD0DA8-0651-FAB1-5F9B-7309DA786D3F}"/>
              </a:ext>
            </a:extLst>
          </p:cNvPr>
          <p:cNvSpPr>
            <a:spLocks noGrp="1"/>
          </p:cNvSpPr>
          <p:nvPr>
            <p:ph type="body" sz="quarter" idx="4294967295"/>
          </p:nvPr>
        </p:nvSpPr>
        <p:spPr>
          <a:xfrm>
            <a:off x="6172200" y="1681163"/>
            <a:ext cx="5183188" cy="823912"/>
          </a:xfrm>
        </p:spPr>
        <p:txBody>
          <a:bodyPr>
            <a:normAutofit/>
          </a:bodyPr>
          <a:lstStyle/>
          <a:p>
            <a:endParaRPr lang="fr-TN"/>
          </a:p>
        </p:txBody>
      </p:sp>
      <p:sp>
        <p:nvSpPr>
          <p:cNvPr id="9" name="Espace réservé du contenu 8">
            <a:extLst>
              <a:ext uri="{FF2B5EF4-FFF2-40B4-BE49-F238E27FC236}">
                <a16:creationId xmlns:a16="http://schemas.microsoft.com/office/drawing/2014/main" id="{8FCBC423-413C-1D13-6457-635190F0985A}"/>
              </a:ext>
            </a:extLst>
          </p:cNvPr>
          <p:cNvSpPr>
            <a:spLocks noGrp="1"/>
          </p:cNvSpPr>
          <p:nvPr>
            <p:ph sz="quarter" idx="4294967295"/>
          </p:nvPr>
        </p:nvSpPr>
        <p:spPr>
          <a:xfrm>
            <a:off x="6172200" y="2505075"/>
            <a:ext cx="5183188" cy="3684588"/>
          </a:xfrm>
        </p:spPr>
        <p:txBody>
          <a:bodyPr/>
          <a:lstStyle/>
          <a:p>
            <a:endParaRPr lang="fr-TN"/>
          </a:p>
        </p:txBody>
      </p:sp>
      <p:pic>
        <p:nvPicPr>
          <p:cNvPr id="5" name="Espace réservé du contenu 3">
            <a:extLst>
              <a:ext uri="{FF2B5EF4-FFF2-40B4-BE49-F238E27FC236}">
                <a16:creationId xmlns:a16="http://schemas.microsoft.com/office/drawing/2014/main" id="{A5C15003-D989-F56D-54BC-766975E9FC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191" r="3" b="15599"/>
          <a:stretch/>
        </p:blipFill>
        <p:spPr>
          <a:xfrm>
            <a:off x="5702185" y="1"/>
            <a:ext cx="6489823" cy="3429002"/>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4" name="Espace réservé du contenu 3">
            <a:extLst>
              <a:ext uri="{FF2B5EF4-FFF2-40B4-BE49-F238E27FC236}">
                <a16:creationId xmlns:a16="http://schemas.microsoft.com/office/drawing/2014/main" id="{D719A486-E1C1-2F37-DF38-6DDD6050C85E}"/>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l="382" r="11726"/>
          <a:stretch/>
        </p:blipFill>
        <p:spPr>
          <a:xfrm>
            <a:off x="5419416" y="3428998"/>
            <a:ext cx="6772584" cy="3429002"/>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p:spPr>
      </p:pic>
      <p:sp>
        <p:nvSpPr>
          <p:cNvPr id="3" name="Espace réservé du numéro de diapositive 2">
            <a:extLst>
              <a:ext uri="{FF2B5EF4-FFF2-40B4-BE49-F238E27FC236}">
                <a16:creationId xmlns:a16="http://schemas.microsoft.com/office/drawing/2014/main" id="{1B565C59-AFE9-9BE4-305C-A50A7437382C}"/>
              </a:ext>
            </a:extLst>
          </p:cNvPr>
          <p:cNvSpPr>
            <a:spLocks noGrp="1"/>
          </p:cNvSpPr>
          <p:nvPr>
            <p:ph type="sldNum" sz="quarter" idx="12"/>
          </p:nvPr>
        </p:nvSpPr>
        <p:spPr>
          <a:xfrm>
            <a:off x="9253797" y="6432231"/>
            <a:ext cx="2743200" cy="365125"/>
          </a:xfrm>
        </p:spPr>
        <p:txBody>
          <a:bodyPr/>
          <a:lstStyle/>
          <a:p>
            <a:fld id="{74E62E4E-ED21-438B-BA1C-F644991BDA5F}" type="slidenum">
              <a:rPr lang="fr-TN" b="1" smtClean="0">
                <a:solidFill>
                  <a:schemeClr val="tx1"/>
                </a:solidFill>
              </a:rPr>
              <a:t>5</a:t>
            </a:fld>
            <a:endParaRPr lang="fr-TN" b="1" dirty="0">
              <a:solidFill>
                <a:schemeClr val="tx1"/>
              </a:solidFill>
            </a:endParaRPr>
          </a:p>
        </p:txBody>
      </p:sp>
    </p:spTree>
    <p:extLst>
      <p:ext uri="{BB962C8B-B14F-4D97-AF65-F5344CB8AC3E}">
        <p14:creationId xmlns:p14="http://schemas.microsoft.com/office/powerpoint/2010/main" val="3405198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7EF85D-AF78-54BB-41F5-D0DCDBB44C52}"/>
              </a:ext>
            </a:extLst>
          </p:cNvPr>
          <p:cNvSpPr/>
          <p:nvPr/>
        </p:nvSpPr>
        <p:spPr>
          <a:xfrm>
            <a:off x="159341" y="1082849"/>
            <a:ext cx="5234491" cy="39057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r>
              <a:rPr lang="fr-FR" sz="1800" dirty="0"/>
              <a:t>Le traitement d’image avec </a:t>
            </a:r>
            <a:r>
              <a:rPr lang="fr-FR" sz="1800" dirty="0" err="1"/>
              <a:t>OpenCV</a:t>
            </a:r>
            <a:r>
              <a:rPr lang="fr-FR" sz="1800" dirty="0"/>
              <a:t>, c’est l’utilisation d’une bibliothèque de logiciels appelée </a:t>
            </a:r>
            <a:r>
              <a:rPr lang="fr-FR" sz="1800" dirty="0" err="1"/>
              <a:t>openCV</a:t>
            </a:r>
            <a:r>
              <a:rPr lang="fr-FR" sz="1800" dirty="0"/>
              <a:t> pour effectuer différentes actions sur une image </a:t>
            </a:r>
            <a:endParaRPr lang="fr-TN" sz="1800" dirty="0"/>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texte, Visage humain, capture d’écran, sourcil&#10;&#10;Description générée automatiquement">
            <a:extLst>
              <a:ext uri="{FF2B5EF4-FFF2-40B4-BE49-F238E27FC236}">
                <a16:creationId xmlns:a16="http://schemas.microsoft.com/office/drawing/2014/main" id="{44B7F66C-92F4-08EC-BBB1-37731F655EC4}"/>
              </a:ext>
            </a:extLst>
          </p:cNvPr>
          <p:cNvPicPr>
            <a:picLocks noChangeAspect="1"/>
          </p:cNvPicPr>
          <p:nvPr/>
        </p:nvPicPr>
        <p:blipFill rotWithShape="1">
          <a:blip r:embed="rId2">
            <a:extLst>
              <a:ext uri="{28A0092B-C50C-407E-A947-70E740481C1C}">
                <a14:useLocalDpi xmlns:a14="http://schemas.microsoft.com/office/drawing/2010/main" val="0"/>
              </a:ext>
            </a:extLst>
          </a:blip>
          <a:srcRect l="4163" r="7836"/>
          <a:stretch/>
        </p:blipFill>
        <p:spPr>
          <a:xfrm>
            <a:off x="5977788" y="799352"/>
            <a:ext cx="5425410" cy="5259296"/>
          </a:xfrm>
          <a:prstGeom prst="rect">
            <a:avLst/>
          </a:prstGeom>
        </p:spPr>
      </p:pic>
      <p:sp>
        <p:nvSpPr>
          <p:cNvPr id="5" name="Espace réservé du numéro de diapositive 4">
            <a:extLst>
              <a:ext uri="{FF2B5EF4-FFF2-40B4-BE49-F238E27FC236}">
                <a16:creationId xmlns:a16="http://schemas.microsoft.com/office/drawing/2014/main" id="{804F00B3-84F4-D0CE-51D8-8E33AC3FCA3D}"/>
              </a:ext>
            </a:extLst>
          </p:cNvPr>
          <p:cNvSpPr>
            <a:spLocks noGrp="1"/>
          </p:cNvSpPr>
          <p:nvPr>
            <p:ph type="sldNum" sz="quarter" idx="12"/>
          </p:nvPr>
        </p:nvSpPr>
        <p:spPr>
          <a:xfrm>
            <a:off x="10916977" y="6410175"/>
            <a:ext cx="1055716" cy="365125"/>
          </a:xfrm>
        </p:spPr>
        <p:txBody>
          <a:bodyPr vert="horz" lIns="91440" tIns="45720" rIns="91440" bIns="45720" rtlCol="0" anchor="ctr">
            <a:normAutofit/>
          </a:bodyPr>
          <a:lstStyle/>
          <a:p>
            <a:pPr>
              <a:spcAft>
                <a:spcPts val="600"/>
              </a:spcAft>
              <a:defRPr/>
            </a:pPr>
            <a:fld id="{74E62E4E-ED21-438B-BA1C-F644991BDA5F}" type="slidenum">
              <a:rPr lang="en-US" sz="1400" b="1" smtClean="0">
                <a:solidFill>
                  <a:schemeClr val="tx1"/>
                </a:solidFill>
                <a:latin typeface="Calibri" panose="020F0502020204030204"/>
              </a:rPr>
              <a:pPr>
                <a:spcAft>
                  <a:spcPts val="600"/>
                </a:spcAft>
                <a:defRPr/>
              </a:pPr>
              <a:t>6</a:t>
            </a:fld>
            <a:endParaRPr lang="en-US" sz="1400" b="1" dirty="0">
              <a:solidFill>
                <a:schemeClr val="tx1"/>
              </a:solidFill>
              <a:latin typeface="Calibri" panose="020F0502020204030204"/>
            </a:endParaRPr>
          </a:p>
        </p:txBody>
      </p:sp>
    </p:spTree>
    <p:extLst>
      <p:ext uri="{BB962C8B-B14F-4D97-AF65-F5344CB8AC3E}">
        <p14:creationId xmlns:p14="http://schemas.microsoft.com/office/powerpoint/2010/main" val="341212097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texte 3">
            <a:extLst>
              <a:ext uri="{FF2B5EF4-FFF2-40B4-BE49-F238E27FC236}">
                <a16:creationId xmlns:a16="http://schemas.microsoft.com/office/drawing/2014/main" id="{792379DA-0E46-872B-A082-58AEA406F83B}"/>
              </a:ext>
            </a:extLst>
          </p:cNvPr>
          <p:cNvSpPr>
            <a:spLocks noGrp="1"/>
          </p:cNvSpPr>
          <p:nvPr>
            <p:ph type="body" sz="half" idx="2"/>
          </p:nvPr>
        </p:nvSpPr>
        <p:spPr>
          <a:xfrm>
            <a:off x="128016" y="1825371"/>
            <a:ext cx="4537502" cy="3900020"/>
          </a:xfrm>
        </p:spPr>
        <p:txBody>
          <a:bodyPr vert="horz" lIns="91440" tIns="45720" rIns="91440" bIns="45720" rtlCol="0" anchor="t">
            <a:noAutofit/>
          </a:bodyPr>
          <a:lstStyle/>
          <a:p>
            <a:endParaRPr lang="fr-FR" sz="1700" dirty="0"/>
          </a:p>
          <a:p>
            <a:endParaRPr lang="fr-FR" sz="1700" dirty="0"/>
          </a:p>
          <a:p>
            <a:r>
              <a:rPr lang="fr-FR" sz="1700" dirty="0"/>
              <a:t>Dans le cadre de la gestion des données pour la surveillance par les robots patrouilleurs, deux éléments clés sont essentiels : MySQL pour la base de données et Py Serial pour la communication série et la conversion des données. MySQL offre une plateforme robuste pour stocker et organiser les informations collectées de manière structurée, tandis que Py Serial facilite la communication avec les dispositifs externes et la conversion des données en temps réel. </a:t>
            </a:r>
          </a:p>
          <a:p>
            <a:endParaRPr lang="en-US" sz="1700" dirty="0"/>
          </a:p>
        </p:txBody>
      </p:sp>
      <p:pic>
        <p:nvPicPr>
          <p:cNvPr id="7" name="Espace réservé du contenu 6" descr="Une image contenant texte, capture d’écran, logiciel, ligne&#10;&#10;Description générée automatiquement">
            <a:extLst>
              <a:ext uri="{FF2B5EF4-FFF2-40B4-BE49-F238E27FC236}">
                <a16:creationId xmlns:a16="http://schemas.microsoft.com/office/drawing/2014/main" id="{05DBDE63-0BDE-8BE9-C143-2941C37F8C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901184" y="1056589"/>
            <a:ext cx="6922008" cy="484540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09C024D1-3C35-2E4B-0F8B-05520D1A9429}"/>
              </a:ext>
            </a:extLst>
          </p:cNvPr>
          <p:cNvSpPr>
            <a:spLocks noGrp="1"/>
          </p:cNvSpPr>
          <p:nvPr>
            <p:ph type="sldNum" sz="quarter" idx="12"/>
          </p:nvPr>
        </p:nvSpPr>
        <p:spPr>
          <a:xfrm>
            <a:off x="9079992" y="6366510"/>
            <a:ext cx="2743200" cy="365125"/>
          </a:xfrm>
        </p:spPr>
        <p:txBody>
          <a:bodyPr/>
          <a:lstStyle/>
          <a:p>
            <a:fld id="{74E62E4E-ED21-438B-BA1C-F644991BDA5F}" type="slidenum">
              <a:rPr lang="fr-TN" sz="1400" b="1" smtClean="0">
                <a:solidFill>
                  <a:schemeClr val="tx1"/>
                </a:solidFill>
              </a:rPr>
              <a:t>7</a:t>
            </a:fld>
            <a:endParaRPr lang="fr-TN" sz="1400" b="1" dirty="0">
              <a:solidFill>
                <a:schemeClr val="tx1"/>
              </a:solidFill>
            </a:endParaRPr>
          </a:p>
        </p:txBody>
      </p:sp>
    </p:spTree>
    <p:extLst>
      <p:ext uri="{BB962C8B-B14F-4D97-AF65-F5344CB8AC3E}">
        <p14:creationId xmlns:p14="http://schemas.microsoft.com/office/powerpoint/2010/main" val="11251304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8B1253-1E03-E28A-7AFC-D18E09B51447}"/>
              </a:ext>
            </a:extLst>
          </p:cNvPr>
          <p:cNvSpPr>
            <a:spLocks noGrp="1"/>
          </p:cNvSpPr>
          <p:nvPr>
            <p:ph type="title"/>
          </p:nvPr>
        </p:nvSpPr>
        <p:spPr>
          <a:xfrm>
            <a:off x="735291" y="845981"/>
            <a:ext cx="9259101" cy="744718"/>
          </a:xfrm>
        </p:spPr>
        <p:txBody>
          <a:bodyPr>
            <a:normAutofit fontScale="90000"/>
          </a:bodyPr>
          <a:lstStyle/>
          <a:p>
            <a:pPr algn="ctr"/>
            <a:r>
              <a:rPr lang="fr-FR" sz="4400" spc="-250" dirty="0">
                <a:latin typeface="Arial MT"/>
                <a:cs typeface="Arial MT"/>
              </a:rPr>
              <a:t>1</a:t>
            </a:r>
            <a:r>
              <a:rPr lang="fr-FR" sz="4400" spc="20" dirty="0">
                <a:latin typeface="Javanese Text"/>
                <a:cs typeface="Javanese Text"/>
              </a:rPr>
              <a:t> </a:t>
            </a:r>
            <a:r>
              <a:rPr lang="fr-FR" sz="4400" dirty="0">
                <a:latin typeface="Arial MT"/>
                <a:cs typeface="Arial MT"/>
              </a:rPr>
              <a:t>3</a:t>
            </a:r>
            <a:r>
              <a:rPr lang="fr-FR" sz="4400" dirty="0">
                <a:latin typeface="Javanese Text"/>
                <a:cs typeface="Javanese Text"/>
              </a:rPr>
              <a:t>.</a:t>
            </a:r>
            <a:r>
              <a:rPr lang="fr-FR" sz="4400" spc="15" dirty="0">
                <a:latin typeface="Javanese Text"/>
                <a:cs typeface="Javanese Text"/>
              </a:rPr>
              <a:t> </a:t>
            </a:r>
            <a:r>
              <a:rPr lang="fr-FR" sz="4400" spc="-100" dirty="0">
                <a:latin typeface="Arial MT"/>
                <a:cs typeface="Arial MT"/>
              </a:rPr>
              <a:t>A</a:t>
            </a:r>
            <a:r>
              <a:rPr lang="fr-FR" sz="4400" spc="-100" dirty="0">
                <a:latin typeface="Lucida Sans Unicode"/>
                <a:cs typeface="Lucida Sans Unicode"/>
              </a:rPr>
              <a:t>n</a:t>
            </a:r>
            <a:r>
              <a:rPr lang="fr-FR" sz="4400" spc="-100" dirty="0">
                <a:latin typeface="Arial MT"/>
                <a:cs typeface="Arial MT"/>
              </a:rPr>
              <a:t>a</a:t>
            </a:r>
            <a:r>
              <a:rPr lang="fr-FR" sz="4400" spc="-100" dirty="0">
                <a:latin typeface="Lucida Sans Unicode"/>
                <a:cs typeface="Lucida Sans Unicode"/>
              </a:rPr>
              <a:t>lys</a:t>
            </a:r>
            <a:r>
              <a:rPr lang="fr-FR" sz="4400" spc="-100" dirty="0">
                <a:latin typeface="Arial MT"/>
                <a:cs typeface="Arial MT"/>
              </a:rPr>
              <a:t>e</a:t>
            </a:r>
            <a:r>
              <a:rPr lang="fr-FR" sz="4400" spc="-30" dirty="0">
                <a:latin typeface="Arial MT"/>
                <a:cs typeface="Arial MT"/>
              </a:rPr>
              <a:t> </a:t>
            </a:r>
            <a:r>
              <a:rPr lang="fr-FR" sz="4400" spc="-100" dirty="0">
                <a:latin typeface="Lucida Sans Unicode"/>
                <a:cs typeface="Lucida Sans Unicode"/>
              </a:rPr>
              <a:t>fon</a:t>
            </a:r>
            <a:r>
              <a:rPr lang="fr-FR" sz="4400" spc="-100" dirty="0">
                <a:latin typeface="Arial MT"/>
                <a:cs typeface="Arial MT"/>
              </a:rPr>
              <a:t>c</a:t>
            </a:r>
            <a:r>
              <a:rPr lang="fr-FR" sz="4400" spc="-100" dirty="0">
                <a:latin typeface="Lucida Sans Unicode"/>
                <a:cs typeface="Lucida Sans Unicode"/>
              </a:rPr>
              <a:t>tionn</a:t>
            </a:r>
            <a:r>
              <a:rPr lang="fr-FR" sz="4400" spc="-100" dirty="0">
                <a:latin typeface="Arial MT"/>
                <a:cs typeface="Arial MT"/>
              </a:rPr>
              <a:t>e</a:t>
            </a:r>
            <a:r>
              <a:rPr lang="fr-FR" sz="4400" spc="-100" dirty="0">
                <a:latin typeface="Lucida Sans Unicode"/>
                <a:cs typeface="Lucida Sans Unicode"/>
              </a:rPr>
              <a:t>ll</a:t>
            </a:r>
            <a:r>
              <a:rPr lang="fr-FR" sz="4400" spc="-100" dirty="0">
                <a:latin typeface="Arial MT"/>
                <a:cs typeface="Arial MT"/>
              </a:rPr>
              <a:t>e</a:t>
            </a:r>
            <a:br>
              <a:rPr lang="fr-FR" sz="4400" dirty="0">
                <a:latin typeface="Arial MT"/>
                <a:cs typeface="Arial MT"/>
              </a:rPr>
            </a:br>
            <a:r>
              <a:rPr lang="fr-FR" sz="4400" dirty="0">
                <a:latin typeface="Arial MT"/>
                <a:cs typeface="Arial MT"/>
              </a:rPr>
              <a:t>       </a:t>
            </a:r>
            <a:r>
              <a:rPr lang="fr-FR" sz="1800" dirty="0">
                <a:latin typeface="Calibri"/>
                <a:cs typeface="Calibri"/>
              </a:rPr>
              <a:t>1.3.1</a:t>
            </a:r>
            <a:r>
              <a:rPr lang="fr-FR" sz="1800" spc="-30" dirty="0">
                <a:latin typeface="Calibri"/>
                <a:cs typeface="Calibri"/>
              </a:rPr>
              <a:t> </a:t>
            </a:r>
            <a:r>
              <a:rPr lang="fr-FR" sz="1900" dirty="0">
                <a:cs typeface="Calibri"/>
              </a:rPr>
              <a:t>Diagramme</a:t>
            </a:r>
            <a:r>
              <a:rPr lang="fr-FR" sz="1800" spc="-25" dirty="0">
                <a:latin typeface="Calibri"/>
                <a:cs typeface="Calibri"/>
              </a:rPr>
              <a:t> </a:t>
            </a:r>
            <a:r>
              <a:rPr lang="fr-FR" sz="1800" dirty="0">
                <a:latin typeface="Calibri"/>
                <a:cs typeface="Calibri"/>
              </a:rPr>
              <a:t>de</a:t>
            </a:r>
            <a:r>
              <a:rPr lang="fr-FR" sz="1800" spc="-25" dirty="0">
                <a:latin typeface="Calibri"/>
                <a:cs typeface="Calibri"/>
              </a:rPr>
              <a:t> </a:t>
            </a:r>
            <a:r>
              <a:rPr lang="fr-FR" sz="1800" dirty="0">
                <a:latin typeface="Calibri"/>
                <a:cs typeface="Calibri"/>
              </a:rPr>
              <a:t>bête</a:t>
            </a:r>
            <a:r>
              <a:rPr lang="fr-FR" sz="1800" spc="-25" dirty="0">
                <a:latin typeface="Calibri"/>
                <a:cs typeface="Calibri"/>
              </a:rPr>
              <a:t> à </a:t>
            </a:r>
            <a:r>
              <a:rPr lang="fr-FR" sz="1800" spc="-10" dirty="0">
                <a:latin typeface="Calibri"/>
                <a:cs typeface="Calibri"/>
              </a:rPr>
              <a:t>cornes</a:t>
            </a:r>
            <a:br>
              <a:rPr lang="fr-FR" sz="4400" dirty="0">
                <a:latin typeface="Calibri"/>
                <a:cs typeface="Calibri"/>
              </a:rPr>
            </a:br>
            <a:endParaRPr lang="fr-TN" dirty="0"/>
          </a:p>
        </p:txBody>
      </p:sp>
      <p:sp>
        <p:nvSpPr>
          <p:cNvPr id="17" name="Rectangle 2">
            <a:extLst>
              <a:ext uri="{FF2B5EF4-FFF2-40B4-BE49-F238E27FC236}">
                <a16:creationId xmlns:a16="http://schemas.microsoft.com/office/drawing/2014/main" id="{11672086-B9F8-51D8-7079-144FED55063F}"/>
              </a:ext>
            </a:extLst>
          </p:cNvPr>
          <p:cNvSpPr>
            <a:spLocks noChangeArrowheads="1"/>
          </p:cNvSpPr>
          <p:nvPr/>
        </p:nvSpPr>
        <p:spPr bwMode="auto">
          <a:xfrm>
            <a:off x="-735291" y="365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TN"/>
          </a:p>
        </p:txBody>
      </p:sp>
      <p:sp>
        <p:nvSpPr>
          <p:cNvPr id="19" name="Rectangle 4">
            <a:extLst>
              <a:ext uri="{FF2B5EF4-FFF2-40B4-BE49-F238E27FC236}">
                <a16:creationId xmlns:a16="http://schemas.microsoft.com/office/drawing/2014/main" id="{5C60BDEB-DF57-BF72-EE90-77F6D7D7F471}"/>
              </a:ext>
            </a:extLst>
          </p:cNvPr>
          <p:cNvSpPr>
            <a:spLocks noChangeArrowheads="1"/>
          </p:cNvSpPr>
          <p:nvPr/>
        </p:nvSpPr>
        <p:spPr bwMode="auto">
          <a:xfrm>
            <a:off x="-735291" y="822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TN"/>
          </a:p>
        </p:txBody>
      </p:sp>
      <p:sp>
        <p:nvSpPr>
          <p:cNvPr id="33" name="Ellipse 32">
            <a:extLst>
              <a:ext uri="{FF2B5EF4-FFF2-40B4-BE49-F238E27FC236}">
                <a16:creationId xmlns:a16="http://schemas.microsoft.com/office/drawing/2014/main" id="{510A8234-ABF1-D6C1-18CA-5EC70F4C6F3A}"/>
              </a:ext>
            </a:extLst>
          </p:cNvPr>
          <p:cNvSpPr/>
          <p:nvPr/>
        </p:nvSpPr>
        <p:spPr>
          <a:xfrm>
            <a:off x="1234911" y="1690688"/>
            <a:ext cx="1752601" cy="8672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Utilisateur</a:t>
            </a:r>
            <a:endParaRPr lang="fr-TN" dirty="0"/>
          </a:p>
        </p:txBody>
      </p:sp>
      <p:sp>
        <p:nvSpPr>
          <p:cNvPr id="34" name="Ellipse 33">
            <a:extLst>
              <a:ext uri="{FF2B5EF4-FFF2-40B4-BE49-F238E27FC236}">
                <a16:creationId xmlns:a16="http://schemas.microsoft.com/office/drawing/2014/main" id="{B70E6767-DC34-F410-BC2A-97EA17630F2C}"/>
              </a:ext>
            </a:extLst>
          </p:cNvPr>
          <p:cNvSpPr/>
          <p:nvPr/>
        </p:nvSpPr>
        <p:spPr>
          <a:xfrm>
            <a:off x="2823329" y="3523104"/>
            <a:ext cx="2196445" cy="7447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Robot patrouilleur </a:t>
            </a:r>
            <a:endParaRPr lang="fr-TN" dirty="0"/>
          </a:p>
        </p:txBody>
      </p:sp>
      <p:sp>
        <p:nvSpPr>
          <p:cNvPr id="35" name="Ellipse 34">
            <a:extLst>
              <a:ext uri="{FF2B5EF4-FFF2-40B4-BE49-F238E27FC236}">
                <a16:creationId xmlns:a16="http://schemas.microsoft.com/office/drawing/2014/main" id="{0F682C28-8776-0961-1D79-10A299129D6F}"/>
              </a:ext>
            </a:extLst>
          </p:cNvPr>
          <p:cNvSpPr/>
          <p:nvPr/>
        </p:nvSpPr>
        <p:spPr>
          <a:xfrm>
            <a:off x="4854805" y="1690688"/>
            <a:ext cx="1602556" cy="74471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Milieu</a:t>
            </a:r>
            <a:endParaRPr lang="fr-TN" dirty="0"/>
          </a:p>
        </p:txBody>
      </p:sp>
      <p:sp>
        <p:nvSpPr>
          <p:cNvPr id="36" name="Rectangle 35">
            <a:extLst>
              <a:ext uri="{FF2B5EF4-FFF2-40B4-BE49-F238E27FC236}">
                <a16:creationId xmlns:a16="http://schemas.microsoft.com/office/drawing/2014/main" id="{A53A0B15-BD96-FF82-5DE0-8612E47C39BB}"/>
              </a:ext>
            </a:extLst>
          </p:cNvPr>
          <p:cNvSpPr/>
          <p:nvPr/>
        </p:nvSpPr>
        <p:spPr>
          <a:xfrm>
            <a:off x="4590854" y="4812849"/>
            <a:ext cx="2106891" cy="8402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Contrôler ou surveiller un milieu</a:t>
            </a:r>
            <a:endParaRPr lang="fr-TN" dirty="0"/>
          </a:p>
        </p:txBody>
      </p:sp>
      <p:cxnSp>
        <p:nvCxnSpPr>
          <p:cNvPr id="38" name="Connecteur droit 37">
            <a:extLst>
              <a:ext uri="{FF2B5EF4-FFF2-40B4-BE49-F238E27FC236}">
                <a16:creationId xmlns:a16="http://schemas.microsoft.com/office/drawing/2014/main" id="{09440549-24B0-424C-8AF5-2266D45A797C}"/>
              </a:ext>
            </a:extLst>
          </p:cNvPr>
          <p:cNvCxnSpPr>
            <a:cxnSpLocks/>
            <a:stCxn id="33" idx="5"/>
          </p:cNvCxnSpPr>
          <p:nvPr/>
        </p:nvCxnSpPr>
        <p:spPr>
          <a:xfrm>
            <a:off x="2730850" y="2430946"/>
            <a:ext cx="1021018" cy="1092158"/>
          </a:xfrm>
          <a:prstGeom prst="line">
            <a:avLst/>
          </a:prstGeom>
        </p:spPr>
        <p:style>
          <a:lnRef idx="2">
            <a:schemeClr val="accent4"/>
          </a:lnRef>
          <a:fillRef idx="0">
            <a:schemeClr val="accent4"/>
          </a:fillRef>
          <a:effectRef idx="1">
            <a:schemeClr val="accent4"/>
          </a:effectRef>
          <a:fontRef idx="minor">
            <a:schemeClr val="tx1"/>
          </a:fontRef>
        </p:style>
      </p:cxnSp>
      <p:cxnSp>
        <p:nvCxnSpPr>
          <p:cNvPr id="41" name="Connecteur droit 40">
            <a:extLst>
              <a:ext uri="{FF2B5EF4-FFF2-40B4-BE49-F238E27FC236}">
                <a16:creationId xmlns:a16="http://schemas.microsoft.com/office/drawing/2014/main" id="{7908B03F-583D-82FA-22F2-0085A17A7AD0}"/>
              </a:ext>
            </a:extLst>
          </p:cNvPr>
          <p:cNvCxnSpPr>
            <a:endCxn id="35" idx="4"/>
          </p:cNvCxnSpPr>
          <p:nvPr/>
        </p:nvCxnSpPr>
        <p:spPr>
          <a:xfrm flipV="1">
            <a:off x="3751868" y="2435406"/>
            <a:ext cx="1904215" cy="1087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necteur droit 42">
            <a:extLst>
              <a:ext uri="{FF2B5EF4-FFF2-40B4-BE49-F238E27FC236}">
                <a16:creationId xmlns:a16="http://schemas.microsoft.com/office/drawing/2014/main" id="{9C141D23-7EC9-C6D9-D5B1-162042DDA186}"/>
              </a:ext>
            </a:extLst>
          </p:cNvPr>
          <p:cNvCxnSpPr>
            <a:stCxn id="35" idx="4"/>
            <a:endCxn id="36" idx="0"/>
          </p:cNvCxnSpPr>
          <p:nvPr/>
        </p:nvCxnSpPr>
        <p:spPr>
          <a:xfrm flipH="1">
            <a:off x="5644300" y="2435406"/>
            <a:ext cx="11783" cy="2377443"/>
          </a:xfrm>
          <a:prstGeom prst="line">
            <a:avLst/>
          </a:prstGeom>
        </p:spPr>
        <p:style>
          <a:lnRef idx="2">
            <a:schemeClr val="accent1"/>
          </a:lnRef>
          <a:fillRef idx="0">
            <a:schemeClr val="accent1"/>
          </a:fillRef>
          <a:effectRef idx="1">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7DDFB41B-0268-3DB0-2E10-141580DAC62C}"/>
              </a:ext>
            </a:extLst>
          </p:cNvPr>
          <p:cNvSpPr>
            <a:spLocks noGrp="1"/>
          </p:cNvSpPr>
          <p:nvPr>
            <p:ph type="sldNum" sz="quarter" idx="12"/>
          </p:nvPr>
        </p:nvSpPr>
        <p:spPr/>
        <p:txBody>
          <a:bodyPr/>
          <a:lstStyle/>
          <a:p>
            <a:fld id="{74E62E4E-ED21-438B-BA1C-F644991BDA5F}" type="slidenum">
              <a:rPr lang="fr-TN" b="1" smtClean="0">
                <a:solidFill>
                  <a:schemeClr val="tx1"/>
                </a:solidFill>
              </a:rPr>
              <a:t>8</a:t>
            </a:fld>
            <a:endParaRPr lang="fr-TN" b="1" dirty="0">
              <a:solidFill>
                <a:schemeClr val="tx1"/>
              </a:solidFill>
            </a:endParaRPr>
          </a:p>
        </p:txBody>
      </p:sp>
    </p:spTree>
    <p:extLst>
      <p:ext uri="{BB962C8B-B14F-4D97-AF65-F5344CB8AC3E}">
        <p14:creationId xmlns:p14="http://schemas.microsoft.com/office/powerpoint/2010/main" val="56893849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B9EC72-9D40-6A49-654E-56F30BF7F8B1}"/>
              </a:ext>
            </a:extLst>
          </p:cNvPr>
          <p:cNvSpPr>
            <a:spLocks noGrp="1"/>
          </p:cNvSpPr>
          <p:nvPr>
            <p:ph type="title" idx="4294967295"/>
          </p:nvPr>
        </p:nvSpPr>
        <p:spPr>
          <a:xfrm>
            <a:off x="649225" y="117057"/>
            <a:ext cx="10643616" cy="1056996"/>
          </a:xfrm>
        </p:spPr>
        <p:txBody>
          <a:bodyPr>
            <a:normAutofit fontScale="90000"/>
          </a:bodyPr>
          <a:lstStyle/>
          <a:p>
            <a:pPr algn="ctr"/>
            <a:r>
              <a:rPr lang="fr-FR" sz="4400" dirty="0">
                <a:latin typeface="Calibri"/>
                <a:cs typeface="Calibri"/>
              </a:rPr>
              <a:t>1.3.2</a:t>
            </a:r>
            <a:r>
              <a:rPr lang="fr-FR" sz="4400" spc="-35" dirty="0">
                <a:latin typeface="Calibri"/>
                <a:cs typeface="Calibri"/>
              </a:rPr>
              <a:t> </a:t>
            </a:r>
            <a:r>
              <a:rPr lang="fr-FR" sz="4400" dirty="0">
                <a:latin typeface="Calibri"/>
                <a:cs typeface="Calibri"/>
              </a:rPr>
              <a:t>Diagramme</a:t>
            </a:r>
            <a:r>
              <a:rPr lang="fr-FR" sz="4400" spc="-25" dirty="0">
                <a:latin typeface="Calibri"/>
                <a:cs typeface="Calibri"/>
              </a:rPr>
              <a:t> </a:t>
            </a:r>
            <a:r>
              <a:rPr lang="fr-FR" sz="4400" dirty="0">
                <a:latin typeface="Calibri"/>
                <a:cs typeface="Calibri"/>
              </a:rPr>
              <a:t>de</a:t>
            </a:r>
            <a:r>
              <a:rPr lang="fr-FR" sz="4400" spc="-25" dirty="0">
                <a:latin typeface="Calibri"/>
                <a:cs typeface="Calibri"/>
              </a:rPr>
              <a:t> </a:t>
            </a:r>
            <a:r>
              <a:rPr lang="fr-FR" sz="4400" dirty="0">
                <a:latin typeface="Calibri"/>
                <a:cs typeface="Calibri"/>
              </a:rPr>
              <a:t>pieuvre</a:t>
            </a:r>
            <a:r>
              <a:rPr lang="fr-FR" sz="4400" spc="-20" dirty="0">
                <a:latin typeface="Calibri"/>
                <a:cs typeface="Calibri"/>
              </a:rPr>
              <a:t> </a:t>
            </a:r>
            <a:br>
              <a:rPr lang="fr-FR" sz="4400" dirty="0">
                <a:latin typeface="Calibri"/>
                <a:cs typeface="Calibri"/>
              </a:rPr>
            </a:br>
            <a:endParaRPr lang="fr-TN" dirty="0"/>
          </a:p>
        </p:txBody>
      </p:sp>
      <p:sp>
        <p:nvSpPr>
          <p:cNvPr id="4" name="Ellipse 3">
            <a:extLst>
              <a:ext uri="{FF2B5EF4-FFF2-40B4-BE49-F238E27FC236}">
                <a16:creationId xmlns:a16="http://schemas.microsoft.com/office/drawing/2014/main" id="{05466032-036F-BDD1-6F8B-2370AE943256}"/>
              </a:ext>
            </a:extLst>
          </p:cNvPr>
          <p:cNvSpPr/>
          <p:nvPr/>
        </p:nvSpPr>
        <p:spPr>
          <a:xfrm>
            <a:off x="1438657" y="4463224"/>
            <a:ext cx="1876044" cy="70408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a:t>Ergonomie </a:t>
            </a:r>
            <a:endParaRPr lang="fr-TN" dirty="0"/>
          </a:p>
        </p:txBody>
      </p:sp>
      <p:sp>
        <p:nvSpPr>
          <p:cNvPr id="5" name="Ellipse 4">
            <a:extLst>
              <a:ext uri="{FF2B5EF4-FFF2-40B4-BE49-F238E27FC236}">
                <a16:creationId xmlns:a16="http://schemas.microsoft.com/office/drawing/2014/main" id="{2532EB91-B629-2975-93F6-58BF69FA099C}"/>
              </a:ext>
            </a:extLst>
          </p:cNvPr>
          <p:cNvSpPr/>
          <p:nvPr/>
        </p:nvSpPr>
        <p:spPr>
          <a:xfrm>
            <a:off x="4224528" y="3104578"/>
            <a:ext cx="2295144" cy="69494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a:t>Robot patrouilleur </a:t>
            </a:r>
            <a:endParaRPr lang="fr-TN" dirty="0"/>
          </a:p>
        </p:txBody>
      </p:sp>
      <p:sp>
        <p:nvSpPr>
          <p:cNvPr id="6" name="Ellipse 5">
            <a:extLst>
              <a:ext uri="{FF2B5EF4-FFF2-40B4-BE49-F238E27FC236}">
                <a16:creationId xmlns:a16="http://schemas.microsoft.com/office/drawing/2014/main" id="{6A09D38C-42F5-DA81-4963-71B7EC23987E}"/>
              </a:ext>
            </a:extLst>
          </p:cNvPr>
          <p:cNvSpPr/>
          <p:nvPr/>
        </p:nvSpPr>
        <p:spPr>
          <a:xfrm>
            <a:off x="8877300" y="4436761"/>
            <a:ext cx="2324100" cy="70408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a:t>Alimentations</a:t>
            </a:r>
            <a:endParaRPr lang="fr-TN" dirty="0"/>
          </a:p>
        </p:txBody>
      </p:sp>
      <p:sp>
        <p:nvSpPr>
          <p:cNvPr id="7" name="Ellipse 6">
            <a:extLst>
              <a:ext uri="{FF2B5EF4-FFF2-40B4-BE49-F238E27FC236}">
                <a16:creationId xmlns:a16="http://schemas.microsoft.com/office/drawing/2014/main" id="{B922EAEB-DD54-8832-7EC5-3359312BDF62}"/>
              </a:ext>
            </a:extLst>
          </p:cNvPr>
          <p:cNvSpPr/>
          <p:nvPr/>
        </p:nvSpPr>
        <p:spPr>
          <a:xfrm>
            <a:off x="2348484" y="1690688"/>
            <a:ext cx="1876044" cy="978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a:t>Utilisateurs </a:t>
            </a:r>
            <a:endParaRPr lang="fr-TN" dirty="0"/>
          </a:p>
        </p:txBody>
      </p:sp>
      <p:sp>
        <p:nvSpPr>
          <p:cNvPr id="8" name="Ellipse 7">
            <a:extLst>
              <a:ext uri="{FF2B5EF4-FFF2-40B4-BE49-F238E27FC236}">
                <a16:creationId xmlns:a16="http://schemas.microsoft.com/office/drawing/2014/main" id="{DAB43CC0-A832-606B-210F-46575FAF40A2}"/>
              </a:ext>
            </a:extLst>
          </p:cNvPr>
          <p:cNvSpPr/>
          <p:nvPr/>
        </p:nvSpPr>
        <p:spPr>
          <a:xfrm>
            <a:off x="7333488" y="1690688"/>
            <a:ext cx="1444752" cy="978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a:t>Milieu</a:t>
            </a:r>
            <a:endParaRPr lang="fr-TN" dirty="0"/>
          </a:p>
        </p:txBody>
      </p:sp>
      <p:sp>
        <p:nvSpPr>
          <p:cNvPr id="9" name="Ellipse 8">
            <a:extLst>
              <a:ext uri="{FF2B5EF4-FFF2-40B4-BE49-F238E27FC236}">
                <a16:creationId xmlns:a16="http://schemas.microsoft.com/office/drawing/2014/main" id="{BC98CDD4-6265-7A3D-B79C-BB2E1B223129}"/>
              </a:ext>
            </a:extLst>
          </p:cNvPr>
          <p:cNvSpPr/>
          <p:nvPr/>
        </p:nvSpPr>
        <p:spPr>
          <a:xfrm>
            <a:off x="4139946" y="5125212"/>
            <a:ext cx="1435608" cy="82988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a:t>sol</a:t>
            </a:r>
            <a:endParaRPr lang="fr-TN" dirty="0"/>
          </a:p>
        </p:txBody>
      </p:sp>
      <p:sp>
        <p:nvSpPr>
          <p:cNvPr id="10" name="Ellipse 9">
            <a:extLst>
              <a:ext uri="{FF2B5EF4-FFF2-40B4-BE49-F238E27FC236}">
                <a16:creationId xmlns:a16="http://schemas.microsoft.com/office/drawing/2014/main" id="{45CE3AD5-EBA9-4780-4FAC-A4A4C124F7A7}"/>
              </a:ext>
            </a:extLst>
          </p:cNvPr>
          <p:cNvSpPr/>
          <p:nvPr/>
        </p:nvSpPr>
        <p:spPr>
          <a:xfrm>
            <a:off x="6583680" y="5305441"/>
            <a:ext cx="1984248" cy="69494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dirty="0"/>
              <a:t>wifi</a:t>
            </a:r>
            <a:endParaRPr lang="fr-TN" dirty="0"/>
          </a:p>
        </p:txBody>
      </p:sp>
      <p:cxnSp>
        <p:nvCxnSpPr>
          <p:cNvPr id="14" name="Connecteur droit 13">
            <a:extLst>
              <a:ext uri="{FF2B5EF4-FFF2-40B4-BE49-F238E27FC236}">
                <a16:creationId xmlns:a16="http://schemas.microsoft.com/office/drawing/2014/main" id="{E457D050-1697-9E48-3946-F703BE3217F6}"/>
              </a:ext>
            </a:extLst>
          </p:cNvPr>
          <p:cNvCxnSpPr>
            <a:stCxn id="4" idx="0"/>
          </p:cNvCxnSpPr>
          <p:nvPr/>
        </p:nvCxnSpPr>
        <p:spPr>
          <a:xfrm flipV="1">
            <a:off x="2376679" y="3452050"/>
            <a:ext cx="1847849" cy="101117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Connecteur droit 15">
            <a:extLst>
              <a:ext uri="{FF2B5EF4-FFF2-40B4-BE49-F238E27FC236}">
                <a16:creationId xmlns:a16="http://schemas.microsoft.com/office/drawing/2014/main" id="{6E3D7698-C487-606B-B22A-F6C56541AD11}"/>
              </a:ext>
            </a:extLst>
          </p:cNvPr>
          <p:cNvCxnSpPr>
            <a:stCxn id="5" idx="4"/>
            <a:endCxn id="9" idx="0"/>
          </p:cNvCxnSpPr>
          <p:nvPr/>
        </p:nvCxnSpPr>
        <p:spPr>
          <a:xfrm flipH="1">
            <a:off x="4857750" y="3799522"/>
            <a:ext cx="514350" cy="132569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3D0B4824-3919-20CF-7E93-5A2A40278ABE}"/>
              </a:ext>
            </a:extLst>
          </p:cNvPr>
          <p:cNvCxnSpPr>
            <a:stCxn id="5" idx="5"/>
            <a:endCxn id="10" idx="1"/>
          </p:cNvCxnSpPr>
          <p:nvPr/>
        </p:nvCxnSpPr>
        <p:spPr>
          <a:xfrm>
            <a:off x="6183556" y="3697750"/>
            <a:ext cx="690710" cy="170946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Connecteur droit 19">
            <a:extLst>
              <a:ext uri="{FF2B5EF4-FFF2-40B4-BE49-F238E27FC236}">
                <a16:creationId xmlns:a16="http://schemas.microsoft.com/office/drawing/2014/main" id="{D84DEA2C-5E48-4325-D6D1-F709F64FE077}"/>
              </a:ext>
            </a:extLst>
          </p:cNvPr>
          <p:cNvCxnSpPr>
            <a:stCxn id="5" idx="6"/>
            <a:endCxn id="6" idx="2"/>
          </p:cNvCxnSpPr>
          <p:nvPr/>
        </p:nvCxnSpPr>
        <p:spPr>
          <a:xfrm>
            <a:off x="6519672" y="3452050"/>
            <a:ext cx="2357628" cy="1336755"/>
          </a:xfrm>
          <a:prstGeom prst="line">
            <a:avLst/>
          </a:prstGeom>
        </p:spPr>
        <p:style>
          <a:lnRef idx="2">
            <a:schemeClr val="accent1"/>
          </a:lnRef>
          <a:fillRef idx="0">
            <a:schemeClr val="accent1"/>
          </a:fillRef>
          <a:effectRef idx="1">
            <a:schemeClr val="accent1"/>
          </a:effectRef>
          <a:fontRef idx="minor">
            <a:schemeClr val="tx1"/>
          </a:fontRef>
        </p:style>
      </p:cxnSp>
      <p:sp>
        <p:nvSpPr>
          <p:cNvPr id="21" name="Forme libre : forme 20">
            <a:extLst>
              <a:ext uri="{FF2B5EF4-FFF2-40B4-BE49-F238E27FC236}">
                <a16:creationId xmlns:a16="http://schemas.microsoft.com/office/drawing/2014/main" id="{F8E924C2-45B7-75B6-4A4C-322374F9FCA9}"/>
              </a:ext>
            </a:extLst>
          </p:cNvPr>
          <p:cNvSpPr/>
          <p:nvPr/>
        </p:nvSpPr>
        <p:spPr>
          <a:xfrm>
            <a:off x="4215384" y="2185416"/>
            <a:ext cx="3127248" cy="997064"/>
          </a:xfrm>
          <a:custGeom>
            <a:avLst/>
            <a:gdLst>
              <a:gd name="connsiteX0" fmla="*/ 0 w 3127248"/>
              <a:gd name="connsiteY0" fmla="*/ 91440 h 997064"/>
              <a:gd name="connsiteX1" fmla="*/ 1179576 w 3127248"/>
              <a:gd name="connsiteY1" fmla="*/ 996696 h 997064"/>
              <a:gd name="connsiteX2" fmla="*/ 3127248 w 3127248"/>
              <a:gd name="connsiteY2" fmla="*/ 0 h 997064"/>
              <a:gd name="connsiteX3" fmla="*/ 3127248 w 3127248"/>
              <a:gd name="connsiteY3" fmla="*/ 0 h 997064"/>
            </a:gdLst>
            <a:ahLst/>
            <a:cxnLst>
              <a:cxn ang="0">
                <a:pos x="connsiteX0" y="connsiteY0"/>
              </a:cxn>
              <a:cxn ang="0">
                <a:pos x="connsiteX1" y="connsiteY1"/>
              </a:cxn>
              <a:cxn ang="0">
                <a:pos x="connsiteX2" y="connsiteY2"/>
              </a:cxn>
              <a:cxn ang="0">
                <a:pos x="connsiteX3" y="connsiteY3"/>
              </a:cxn>
            </a:cxnLst>
            <a:rect l="l" t="t" r="r" b="b"/>
            <a:pathLst>
              <a:path w="3127248" h="997064">
                <a:moveTo>
                  <a:pt x="0" y="91440"/>
                </a:moveTo>
                <a:cubicBezTo>
                  <a:pt x="329184" y="551688"/>
                  <a:pt x="658368" y="1011936"/>
                  <a:pt x="1179576" y="996696"/>
                </a:cubicBezTo>
                <a:cubicBezTo>
                  <a:pt x="1700784" y="981456"/>
                  <a:pt x="3127248" y="0"/>
                  <a:pt x="3127248" y="0"/>
                </a:cubicBezTo>
                <a:lnTo>
                  <a:pt x="3127248"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11" name="Espace réservé du numéro de diapositive 10">
            <a:extLst>
              <a:ext uri="{FF2B5EF4-FFF2-40B4-BE49-F238E27FC236}">
                <a16:creationId xmlns:a16="http://schemas.microsoft.com/office/drawing/2014/main" id="{67BC565E-35D9-4278-D080-67ED7ACB4205}"/>
              </a:ext>
            </a:extLst>
          </p:cNvPr>
          <p:cNvSpPr>
            <a:spLocks noGrp="1"/>
          </p:cNvSpPr>
          <p:nvPr>
            <p:ph type="sldNum" sz="quarter" idx="12"/>
          </p:nvPr>
        </p:nvSpPr>
        <p:spPr/>
        <p:txBody>
          <a:bodyPr/>
          <a:lstStyle/>
          <a:p>
            <a:fld id="{74E62E4E-ED21-438B-BA1C-F644991BDA5F}" type="slidenum">
              <a:rPr lang="fr-TN" b="1" smtClean="0">
                <a:solidFill>
                  <a:schemeClr val="tx1"/>
                </a:solidFill>
              </a:rPr>
              <a:t>9</a:t>
            </a:fld>
            <a:endParaRPr lang="fr-TN" b="1" dirty="0">
              <a:solidFill>
                <a:schemeClr val="tx1"/>
              </a:solidFill>
            </a:endParaRPr>
          </a:p>
        </p:txBody>
      </p:sp>
    </p:spTree>
    <p:extLst>
      <p:ext uri="{BB962C8B-B14F-4D97-AF65-F5344CB8AC3E}">
        <p14:creationId xmlns:p14="http://schemas.microsoft.com/office/powerpoint/2010/main" val="653020898"/>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TotalTime>
  <Words>1264</Words>
  <Application>Microsoft Office PowerPoint</Application>
  <PresentationFormat>Grand écran</PresentationFormat>
  <Paragraphs>176</Paragraphs>
  <Slides>32</Slides>
  <Notes>2</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32</vt:i4>
      </vt:variant>
    </vt:vector>
  </HeadingPairs>
  <TitlesOfParts>
    <vt:vector size="43" baseType="lpstr">
      <vt:lpstr>Aptos</vt:lpstr>
      <vt:lpstr>Aptos Display</vt:lpstr>
      <vt:lpstr>Arial</vt:lpstr>
      <vt:lpstr>Arial MT</vt:lpstr>
      <vt:lpstr>Calibri</vt:lpstr>
      <vt:lpstr>Javanese Text</vt:lpstr>
      <vt:lpstr>Lucida Sans Unicode</vt:lpstr>
      <vt:lpstr>Roboto</vt:lpstr>
      <vt:lpstr>Söhne</vt:lpstr>
      <vt:lpstr>Times New Roman</vt:lpstr>
      <vt:lpstr>Thème Office</vt:lpstr>
      <vt:lpstr>Présentation PowerPoint</vt:lpstr>
      <vt:lpstr>Présentation PowerPoint</vt:lpstr>
      <vt:lpstr>INTRODUCTION GENERALE  </vt:lpstr>
      <vt:lpstr>CHAPITRE 1 : ETUDES DE L’EXISTANT </vt:lpstr>
      <vt:lpstr> 1.2 Traitement d’images et surveillance </vt:lpstr>
      <vt:lpstr>Présentation PowerPoint</vt:lpstr>
      <vt:lpstr>Présentation PowerPoint</vt:lpstr>
      <vt:lpstr>1 3. Analyse fonctionnelle        1.3.1 Diagramme de bête à cornes </vt:lpstr>
      <vt:lpstr>1.3.2 Diagramme de pieuvre  </vt:lpstr>
      <vt:lpstr>1.3.2 Diagramme de pieuvre</vt:lpstr>
      <vt:lpstr>1.3.4 Conclusion </vt:lpstr>
      <vt:lpstr>Présentation PowerPoint</vt:lpstr>
      <vt:lpstr>CHAPITRE 2 : Choix des composants et programmation</vt:lpstr>
      <vt:lpstr> 2.2.2  ESP32-CAM </vt:lpstr>
      <vt:lpstr>2.2.3   DHT22 </vt:lpstr>
      <vt:lpstr> 2.2.4 ULTRASON </vt:lpstr>
      <vt:lpstr>2.2.5  MOTEUR ENCODEUR 25GA370</vt:lpstr>
      <vt:lpstr>Autres composants </vt:lpstr>
      <vt:lpstr>2.3 Organigramme de la programmation  </vt:lpstr>
      <vt:lpstr>2.4 Conclusion</vt:lpstr>
      <vt:lpstr>CHAPITRE 3 : CONCEPTION ET REALISATIONS </vt:lpstr>
      <vt:lpstr>3.2 Conception</vt:lpstr>
      <vt:lpstr>3.3 Réalisations </vt:lpstr>
      <vt:lpstr>Le robot pendant l’assemblage </vt:lpstr>
      <vt:lpstr>Ce test a été effectué à la médiathèque. Il montre une capture durant la surveillance tests.</vt:lpstr>
      <vt:lpstr>Présentation PowerPoint</vt:lpstr>
      <vt:lpstr>Présentation PowerPoint</vt:lpstr>
      <vt:lpstr>Présentation PowerPoint</vt:lpstr>
      <vt:lpstr>Présentation PowerPoint</vt:lpstr>
      <vt:lpstr>3.4 Conclusion </vt:lpstr>
      <vt:lpstr>Conclusion générale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Junior kabulo</dc:creator>
  <cp:lastModifiedBy>Yasser</cp:lastModifiedBy>
  <cp:revision>3</cp:revision>
  <dcterms:created xsi:type="dcterms:W3CDTF">2024-05-14T11:04:08Z</dcterms:created>
  <dcterms:modified xsi:type="dcterms:W3CDTF">2024-05-15T16:47:09Z</dcterms:modified>
</cp:coreProperties>
</file>